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7"/>
  </p:notesMasterIdLst>
  <p:handoutMasterIdLst>
    <p:handoutMasterId r:id="rId28"/>
  </p:handoutMasterIdLst>
  <p:sldIdLst>
    <p:sldId id="304" r:id="rId2"/>
    <p:sldId id="259" r:id="rId3"/>
    <p:sldId id="258" r:id="rId4"/>
    <p:sldId id="305" r:id="rId5"/>
    <p:sldId id="319" r:id="rId6"/>
    <p:sldId id="318" r:id="rId7"/>
    <p:sldId id="320" r:id="rId8"/>
    <p:sldId id="321" r:id="rId9"/>
    <p:sldId id="322" r:id="rId10"/>
    <p:sldId id="327" r:id="rId11"/>
    <p:sldId id="324" r:id="rId12"/>
    <p:sldId id="325" r:id="rId13"/>
    <p:sldId id="326" r:id="rId14"/>
    <p:sldId id="306" r:id="rId15"/>
    <p:sldId id="313" r:id="rId16"/>
    <p:sldId id="314" r:id="rId17"/>
    <p:sldId id="315" r:id="rId18"/>
    <p:sldId id="316" r:id="rId19"/>
    <p:sldId id="330" r:id="rId20"/>
    <p:sldId id="307" r:id="rId21"/>
    <p:sldId id="328" r:id="rId22"/>
    <p:sldId id="329" r:id="rId23"/>
    <p:sldId id="282" r:id="rId24"/>
    <p:sldId id="311" r:id="rId25"/>
    <p:sldId id="310" r:id="rId26"/>
  </p:sldIdLst>
  <p:sldSz cx="9144000" cy="5143500" type="screen16x9"/>
  <p:notesSz cx="6858000" cy="9144000"/>
  <p:embeddedFontLst>
    <p:embeddedFont>
      <p:font typeface="Bebas Neue" panose="020B0606020202050201" pitchFamily="34" charset="0"/>
      <p:regular r:id="rId29"/>
    </p:embeddedFont>
    <p:embeddedFont>
      <p:font typeface="Calibri" panose="020F0502020204030204" pitchFamily="34" charset="0"/>
      <p:regular r:id="rId30"/>
      <p:bold r:id="rId31"/>
      <p:italic r:id="rId32"/>
      <p:boldItalic r:id="rId33"/>
    </p:embeddedFont>
    <p:embeddedFont>
      <p:font typeface="LMRoman10-BoldItalic" panose="00000800000000000000" pitchFamily="50" charset="0"/>
      <p:boldItalic r:id="rId34"/>
    </p:embeddedFont>
    <p:embeddedFont>
      <p:font typeface="LMRoman12-Bold" panose="00000800000000000000" pitchFamily="50" charset="0"/>
      <p:bold r:id="rId35"/>
    </p:embeddedFont>
    <p:embeddedFont>
      <p:font typeface="LMRomanCaps10-Regular" panose="00000500000000000000" pitchFamily="50" charset="0"/>
      <p:regular r:id="rId36"/>
    </p:embeddedFont>
    <p:embeddedFont>
      <p:font typeface="Overpass" panose="020B0604020202020204" charset="0"/>
      <p:regular r:id="rId37"/>
      <p:bold r:id="rId38"/>
      <p:italic r:id="rId39"/>
      <p:boldItalic r:id="rId40"/>
    </p:embeddedFont>
    <p:embeddedFont>
      <p:font typeface="Poppins" panose="00000500000000000000" pitchFamily="2" charset="0"/>
      <p:regular r:id="rId41"/>
      <p:bold r:id="rId42"/>
      <p:italic r:id="rId43"/>
      <p:boldItalic r:id="rId44"/>
    </p:embeddedFont>
    <p:embeddedFont>
      <p:font typeface="Russo One"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770B5"/>
    <a:srgbClr val="282FC4"/>
    <a:srgbClr val="4B456A"/>
    <a:srgbClr val="3A5FB1"/>
    <a:srgbClr val="2B72C1"/>
    <a:srgbClr val="4B5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2CF2A8-4C2A-46F8-84DC-28DCE06920CE}">
  <a:tblStyle styleId="{712CF2A8-4C2A-46F8-84DC-28DCE06920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87451" autoAdjust="0"/>
  </p:normalViewPr>
  <p:slideViewPr>
    <p:cSldViewPr snapToGrid="0">
      <p:cViewPr varScale="1">
        <p:scale>
          <a:sx n="79" d="100"/>
          <a:sy n="79" d="100"/>
        </p:scale>
        <p:origin x="1218" y="7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84D8172-F658-00E0-778E-B87416292D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a:extLst>
              <a:ext uri="{FF2B5EF4-FFF2-40B4-BE49-F238E27FC236}">
                <a16:creationId xmlns:a16="http://schemas.microsoft.com/office/drawing/2014/main" id="{EDD2ECC2-945E-80D0-A4CC-573EA7FD80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E871F-E426-4B1C-BE4B-5570249661C7}" type="datetimeFigureOut">
              <a:rPr lang="fr-CA" smtClean="0"/>
              <a:t>2023-06-08</a:t>
            </a:fld>
            <a:endParaRPr lang="fr-CA"/>
          </a:p>
        </p:txBody>
      </p:sp>
      <p:sp>
        <p:nvSpPr>
          <p:cNvPr id="4" name="Espace réservé du pied de page 3">
            <a:extLst>
              <a:ext uri="{FF2B5EF4-FFF2-40B4-BE49-F238E27FC236}">
                <a16:creationId xmlns:a16="http://schemas.microsoft.com/office/drawing/2014/main" id="{7FD87D1D-6C86-6EEF-91F9-7FBD65860E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5" name="Espace réservé du numéro de diapositive 4">
            <a:extLst>
              <a:ext uri="{FF2B5EF4-FFF2-40B4-BE49-F238E27FC236}">
                <a16:creationId xmlns:a16="http://schemas.microsoft.com/office/drawing/2014/main" id="{FD978FC2-AE99-A610-52B2-815A6AC381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19C5C6-A54E-4CE5-9D13-C0ACF0C34DF2}" type="slidenum">
              <a:rPr lang="fr-CA" smtClean="0"/>
              <a:t>‹N°›</a:t>
            </a:fld>
            <a:endParaRPr lang="fr-CA"/>
          </a:p>
        </p:txBody>
      </p:sp>
    </p:spTree>
    <p:extLst>
      <p:ext uri="{BB962C8B-B14F-4D97-AF65-F5344CB8AC3E}">
        <p14:creationId xmlns:p14="http://schemas.microsoft.com/office/powerpoint/2010/main" val="373392361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69146241"/>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418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Pour convertir une expression infixée en PostScript, c'est assez simple. Prenons l'exemple de l'expression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)*c)' que vous avez mentionnée. J'ai simplement fait appel à la fonction de conversion de l'infixe en postfixe pour obtenir le résultat sous forme postfixe. Ensuite, j'ai utilisé ce résultat comme paramètre pour la fonction de conversion du postfixe en PostScript.</a:t>
            </a:r>
          </a:p>
          <a:p>
            <a:pPr algn="l">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Cela signifie que j'ai pris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)*c)' comme entrée pour la fonction de conversion de l'infixe en postfixe, ce qui m'a donné le résultat 'a b + c *'. Ensuite, j'ai utilisé ce résultat comme paramètre pour la fonction de conversion du postfixe en PostScript. Cela a donné la formule PostScript correspondante 'a b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add</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c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mul</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a:t>
            </a:r>
          </a:p>
          <a:p>
            <a:pPr algn="l">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Ainsi, en combinant ces deux étapes, j'ai réussi à convertir l'expression infixée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)*c)' en sa représentation en PostScript 'a b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add</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c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mul</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Cette formule PostScript peut être utilisée dans un programme PostScript pour effectuer les opérations correspondantes."</a:t>
            </a:r>
          </a:p>
          <a:p>
            <a:endParaRPr lang="fr-CA" dirty="0"/>
          </a:p>
        </p:txBody>
      </p:sp>
    </p:spTree>
    <p:extLst>
      <p:ext uri="{BB962C8B-B14F-4D97-AF65-F5344CB8AC3E}">
        <p14:creationId xmlns:p14="http://schemas.microsoft.com/office/powerpoint/2010/main" val="2736950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746304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Nous avons utilisé la bibliothèque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eel</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Electron</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comme un intermédiaire entre le web et Python. Cette bibliothèque nous permet de créer une interface utilisateur basée sur le web tout en utilisant Python pour le traitement des données en arrière-plan comme vous voyez!</a:t>
            </a:r>
          </a:p>
          <a:p>
            <a:endParaRPr lang="fr-CA" dirty="0"/>
          </a:p>
        </p:txBody>
      </p:sp>
    </p:spTree>
    <p:extLst>
      <p:ext uri="{BB962C8B-B14F-4D97-AF65-F5344CB8AC3E}">
        <p14:creationId xmlns:p14="http://schemas.microsoft.com/office/powerpoint/2010/main" val="1845300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511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1" i="0" u="sng" strike="noStrike" cap="none" dirty="0">
                <a:solidFill>
                  <a:srgbClr val="000000"/>
                </a:solidFill>
                <a:effectLst/>
                <a:latin typeface="Arial"/>
                <a:ea typeface="Arial"/>
                <a:cs typeface="Arial"/>
                <a:sym typeface="Arial"/>
              </a:rPr>
              <a:t>Pour la gestion de projet, nous avons utilisé la méthode agile, une approche flexible et itérative qui favorise l'adaptabilité aux changements, la transparence et la collaboration au sein de l'équipe pour assurer la réussite du projet.</a:t>
            </a:r>
            <a:endParaRPr lang="fr-FR" sz="1100" b="0" i="0" u="none" strike="noStrike" cap="none" dirty="0">
              <a:solidFill>
                <a:srgbClr val="000000"/>
              </a:solidFill>
              <a:effectLst/>
              <a:latin typeface="Arial"/>
              <a:ea typeface="Arial"/>
              <a:cs typeface="Arial"/>
              <a:sym typeface="Arial"/>
            </a:endParaRPr>
          </a:p>
          <a:p>
            <a:endParaRPr lang="fr-CA" dirty="0"/>
          </a:p>
        </p:txBody>
      </p:sp>
    </p:spTree>
    <p:extLst>
      <p:ext uri="{BB962C8B-B14F-4D97-AF65-F5344CB8AC3E}">
        <p14:creationId xmlns:p14="http://schemas.microsoft.com/office/powerpoint/2010/main" val="192524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Nous avons utilisé la méthode Kanban pour la gestion des tâches, ce qui nous a permis de visualiser et de suivre efficacement l'avancement de notre projet </a:t>
            </a:r>
            <a:endParaRPr lang="fr-FR" dirty="0"/>
          </a:p>
        </p:txBody>
      </p:sp>
    </p:spTree>
    <p:extLst>
      <p:ext uri="{BB962C8B-B14F-4D97-AF65-F5344CB8AC3E}">
        <p14:creationId xmlns:p14="http://schemas.microsoft.com/office/powerpoint/2010/main" val="328492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Le planning prévisionnel du projet est présenté sous la forme d'un diagramme de Gantt, indiquant les différentes étapes et dates de livraison des différents livrables</a:t>
            </a:r>
            <a:endParaRPr lang="fr-FR" dirty="0"/>
          </a:p>
        </p:txBody>
      </p:sp>
    </p:spTree>
    <p:extLst>
      <p:ext uri="{BB962C8B-B14F-4D97-AF65-F5344CB8AC3E}">
        <p14:creationId xmlns:p14="http://schemas.microsoft.com/office/powerpoint/2010/main" val="399114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nous avons effectué des analyses de </a:t>
            </a:r>
            <a:r>
              <a:rPr lang="fr-FR" sz="1100" b="0" i="0" u="none" strike="noStrike" cap="none" dirty="0" err="1">
                <a:solidFill>
                  <a:srgbClr val="000000"/>
                </a:solidFill>
                <a:effectLst/>
                <a:latin typeface="Arial"/>
                <a:ea typeface="Arial"/>
                <a:cs typeface="Arial"/>
                <a:sym typeface="Arial"/>
              </a:rPr>
              <a:t>benchmarking</a:t>
            </a:r>
            <a:r>
              <a:rPr lang="fr-FR" sz="1100" b="0" i="0" u="none" strike="noStrike" cap="none" dirty="0">
                <a:solidFill>
                  <a:srgbClr val="000000"/>
                </a:solidFill>
                <a:effectLst/>
                <a:latin typeface="Arial"/>
                <a:ea typeface="Arial"/>
                <a:cs typeface="Arial"/>
                <a:sym typeface="Arial"/>
              </a:rPr>
              <a:t> pour comparer notre solution à d'autres existantes sur le marché</a:t>
            </a:r>
            <a:endParaRPr lang="fr-FR" dirty="0"/>
          </a:p>
        </p:txBody>
      </p:sp>
    </p:spTree>
    <p:extLst>
      <p:ext uri="{BB962C8B-B14F-4D97-AF65-F5344CB8AC3E}">
        <p14:creationId xmlns:p14="http://schemas.microsoft.com/office/powerpoint/2010/main" val="328828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Enfin, avant de commencer le développement, nous avons réalisé des prototypes tels que le zoning et les </a:t>
            </a:r>
            <a:r>
              <a:rPr lang="fr-FR" sz="1100" b="0" i="0" u="none" strike="noStrike" cap="none" dirty="0" err="1">
                <a:solidFill>
                  <a:srgbClr val="000000"/>
                </a:solidFill>
                <a:effectLst/>
                <a:latin typeface="Arial"/>
                <a:ea typeface="Arial"/>
                <a:cs typeface="Arial"/>
                <a:sym typeface="Arial"/>
              </a:rPr>
              <a:t>wireframes</a:t>
            </a:r>
            <a:r>
              <a:rPr lang="fr-FR" sz="1100" b="0" i="0" u="none" strike="noStrike" cap="none" dirty="0">
                <a:solidFill>
                  <a:srgbClr val="000000"/>
                </a:solidFill>
                <a:effectLst/>
                <a:latin typeface="Arial"/>
                <a:ea typeface="Arial"/>
                <a:cs typeface="Arial"/>
                <a:sym typeface="Arial"/>
              </a:rPr>
              <a:t>. Ces prototypes nous ont permis de valider nos fonctionnalités et de nous assurer que notre application répondait aux attentes dès le départ.</a:t>
            </a:r>
          </a:p>
          <a:p>
            <a:endParaRPr lang="fr-CA" dirty="0"/>
          </a:p>
        </p:txBody>
      </p:sp>
    </p:spTree>
    <p:extLst>
      <p:ext uri="{BB962C8B-B14F-4D97-AF65-F5344CB8AC3E}">
        <p14:creationId xmlns:p14="http://schemas.microsoft.com/office/powerpoint/2010/main" val="4232883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14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621753f2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1621753f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t>
            </a:r>
            <a:r>
              <a:rPr lang="fr-FR" dirty="0" err="1"/>
              <a:t>commencons</a:t>
            </a:r>
            <a:r>
              <a:rPr lang="fr-FR" dirty="0"/>
              <a:t> </a:t>
            </a:r>
            <a:r>
              <a:rPr lang="fr-FR" dirty="0" err="1"/>
              <a:t>dabord</a:t>
            </a:r>
            <a:r>
              <a:rPr lang="fr-FR" dirty="0"/>
              <a:t>;;;;par</a:t>
            </a:r>
            <a:endParaRPr dirty="0"/>
          </a:p>
        </p:txBody>
      </p:sp>
    </p:spTree>
    <p:extLst>
      <p:ext uri="{BB962C8B-B14F-4D97-AF65-F5344CB8AC3E}">
        <p14:creationId xmlns:p14="http://schemas.microsoft.com/office/powerpoint/2010/main" val="2668493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Dans un premier temps, je vais vous expliquer la structure de notre projet. Tout d'abord, le projet est organisé dans un dossier principal. Ce dossier contient la partie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front-end</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qui est stockée dans un sous-dossier appelé 'web'. Quant à la partie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back-end</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elle se trouve dans un fichier principal nommé 'main'. De plus, les fonctions infixes et postfixes sont stockées dans un fichier texte nommé 'functions.txt'.</a:t>
            </a:r>
          </a:p>
          <a:p>
            <a:endParaRPr lang="fr-CA" dirty="0"/>
          </a:p>
        </p:txBody>
      </p:sp>
    </p:spTree>
    <p:extLst>
      <p:ext uri="{BB962C8B-B14F-4D97-AF65-F5344CB8AC3E}">
        <p14:creationId xmlns:p14="http://schemas.microsoft.com/office/powerpoint/2010/main" val="729135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sz="1800" dirty="0">
                <a:effectLst/>
                <a:latin typeface="Calibri" panose="020F0502020204030204" pitchFamily="34" charset="0"/>
                <a:ea typeface="Calibri" panose="020F0502020204030204" pitchFamily="34" charset="0"/>
                <a:cs typeface="Times New Roman" panose="02020603050405020304" pitchFamily="18" charset="0"/>
              </a:rPr>
              <a:t>En résumé, le processus de traitement de notre application implique la saisie d'une expression sur l'interface utilisateur, l'envoi de cette expression au backend en Python pour le traitement, puis le renvoi du résultat au frontend pour l'affichage à l'utilisateur</a:t>
            </a:r>
            <a:r>
              <a:rPr lang="fr-CA" dirty="0">
                <a:effectLst/>
              </a:rPr>
              <a:t>.	</a:t>
            </a:r>
            <a:endParaRPr lang="fr-CA" dirty="0"/>
          </a:p>
        </p:txBody>
      </p:sp>
    </p:spTree>
    <p:extLst>
      <p:ext uri="{BB962C8B-B14F-4D97-AF65-F5344CB8AC3E}">
        <p14:creationId xmlns:p14="http://schemas.microsoft.com/office/powerpoint/2010/main" val="1667700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1629f8e37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1629f8e37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0242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3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544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621753f2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621753f2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7488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100" b="1" i="0" u="none" strike="noStrike" cap="none" dirty="0">
                <a:solidFill>
                  <a:srgbClr val="000000"/>
                </a:solidFill>
                <a:effectLst/>
                <a:latin typeface="Arial"/>
                <a:ea typeface="Arial"/>
                <a:cs typeface="Arial"/>
                <a:sym typeface="Arial"/>
              </a:rPr>
              <a:t>les opérateurs sont placés entre les opérandes</a:t>
            </a:r>
            <a:endParaRPr lang="fr-FR" sz="1100" b="0" i="0" u="none" strike="noStrike" cap="none" dirty="0">
              <a:solidFill>
                <a:srgbClr val="000000"/>
              </a:solidFill>
              <a:effectLst/>
              <a:latin typeface="Arial"/>
              <a:ea typeface="Arial"/>
              <a:cs typeface="Arial"/>
              <a:sym typeface="Arial"/>
            </a:endParaRPr>
          </a:p>
          <a:p>
            <a:r>
              <a:rPr lang="fr-FR" sz="1100" b="1" i="0" u="none" strike="noStrike" cap="none" dirty="0">
                <a:solidFill>
                  <a:srgbClr val="000000"/>
                </a:solidFill>
                <a:effectLst/>
                <a:latin typeface="Arial"/>
                <a:ea typeface="Arial"/>
                <a:cs typeface="Arial"/>
                <a:sym typeface="Arial"/>
              </a:rPr>
              <a:t>les opérateurs sont placés après les opérandes</a:t>
            </a:r>
            <a:endParaRPr lang="fr-FR" sz="1100" b="0" i="0" u="none" strike="noStrike" cap="none" dirty="0">
              <a:solidFill>
                <a:srgbClr val="000000"/>
              </a:solidFill>
              <a:effectLst/>
              <a:latin typeface="Arial"/>
              <a:ea typeface="Arial"/>
              <a:cs typeface="Arial"/>
              <a:sym typeface="Arial"/>
            </a:endParaRPr>
          </a:p>
          <a:p>
            <a:r>
              <a:rPr lang="fr-FR" sz="1100" b="0" i="0" u="none" strike="noStrike" cap="none" dirty="0">
                <a:solidFill>
                  <a:srgbClr val="000000"/>
                </a:solidFill>
                <a:effectLst/>
                <a:latin typeface="Arial"/>
                <a:ea typeface="Arial"/>
                <a:cs typeface="Arial"/>
                <a:sym typeface="Arial"/>
              </a:rPr>
              <a:t>Le langage PostScript est un langage interprété utilisé pour la description des documents. Il utilise la notation </a:t>
            </a:r>
            <a:r>
              <a:rPr lang="fr-FR" sz="1100" b="0" i="0" u="none" strike="noStrike" cap="none" dirty="0" err="1">
                <a:solidFill>
                  <a:srgbClr val="000000"/>
                </a:solidFill>
                <a:effectLst/>
                <a:latin typeface="Arial"/>
                <a:ea typeface="Arial"/>
                <a:cs typeface="Arial"/>
                <a:sym typeface="Arial"/>
              </a:rPr>
              <a:t>postfixe</a:t>
            </a:r>
            <a:r>
              <a:rPr lang="fr-FR" sz="1100" b="0" i="0" u="none" strike="noStrike" cap="none" dirty="0">
                <a:solidFill>
                  <a:srgbClr val="000000"/>
                </a:solidFill>
                <a:effectLst/>
                <a:latin typeface="Arial"/>
                <a:ea typeface="Arial"/>
                <a:cs typeface="Arial"/>
                <a:sym typeface="Arial"/>
              </a:rPr>
              <a:t> pour décrire les opérations mathématiques. Cela signifie que les opérateurs sont écrits après les opérandes. </a:t>
            </a:r>
            <a:r>
              <a:rPr lang="fr-FR" sz="1100" b="0" i="0" u="none" strike="noStrike" cap="none">
                <a:solidFill>
                  <a:srgbClr val="000000"/>
                </a:solidFill>
                <a:effectLst/>
                <a:latin typeface="Arial"/>
                <a:ea typeface="Arial"/>
                <a:cs typeface="Arial"/>
                <a:sym typeface="Arial"/>
              </a:rPr>
              <a:t>Par exemple,</a:t>
            </a:r>
          </a:p>
          <a:p>
            <a:endParaRPr lang="fr-CA" dirty="0"/>
          </a:p>
        </p:txBody>
      </p:sp>
    </p:spTree>
    <p:extLst>
      <p:ext uri="{BB962C8B-B14F-4D97-AF65-F5344CB8AC3E}">
        <p14:creationId xmlns:p14="http://schemas.microsoft.com/office/powerpoint/2010/main" val="209554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le problème auquel nous sommes confrontés est la difficulté de traduire et d'évaluer automatiquement les expressions mathématiques écrites en notation infixe. Cela est dû à la nécessité de comprendre les priorités opérationnelles, ce qui complique le processus pour les machines. Pour résoudre ce problème, les notations </a:t>
            </a:r>
            <a:r>
              <a:rPr lang="fr-FR" sz="1100" b="0" i="0" u="none" strike="noStrike" cap="none" dirty="0" err="1">
                <a:solidFill>
                  <a:srgbClr val="000000"/>
                </a:solidFill>
                <a:effectLst/>
                <a:latin typeface="Arial"/>
                <a:ea typeface="Arial"/>
                <a:cs typeface="Arial"/>
                <a:sym typeface="Arial"/>
              </a:rPr>
              <a:t>postfixes</a:t>
            </a:r>
            <a:r>
              <a:rPr lang="fr-FR" sz="1100" b="0" i="0" u="none" strike="noStrike" cap="none" dirty="0">
                <a:solidFill>
                  <a:srgbClr val="000000"/>
                </a:solidFill>
                <a:effectLst/>
                <a:latin typeface="Arial"/>
                <a:ea typeface="Arial"/>
                <a:cs typeface="Arial"/>
                <a:sym typeface="Arial"/>
              </a:rPr>
              <a:t> ont été développées, plaçant les opérandes avant les opérateurs. Cette approche élimine la nécessité de gérer les priorités opérationnelles, permettant une évaluation directe et structurée par les ordinateurs. </a:t>
            </a:r>
          </a:p>
          <a:p>
            <a:endParaRPr lang="fr-CA" dirty="0"/>
          </a:p>
        </p:txBody>
      </p:sp>
    </p:spTree>
    <p:extLst>
      <p:ext uri="{BB962C8B-B14F-4D97-AF65-F5344CB8AC3E}">
        <p14:creationId xmlns:p14="http://schemas.microsoft.com/office/powerpoint/2010/main" val="3937181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0" i="0" u="none" strike="noStrike" cap="none" dirty="0">
                <a:solidFill>
                  <a:srgbClr val="000000"/>
                </a:solidFill>
                <a:effectLst/>
                <a:latin typeface="Arial"/>
                <a:ea typeface="Arial"/>
                <a:cs typeface="Arial"/>
                <a:sym typeface="Arial"/>
              </a:rPr>
              <a:t>La solution que nous avons développée est une application graphique ;;Python-Web. Cette application utilise un analyseur syntaxique pour convertir les expressions infixes en expressions </a:t>
            </a:r>
            <a:r>
              <a:rPr lang="fr-FR" sz="1100" b="0" i="0" u="none" strike="noStrike" cap="none" dirty="0" err="1">
                <a:solidFill>
                  <a:srgbClr val="000000"/>
                </a:solidFill>
                <a:effectLst/>
                <a:latin typeface="Arial"/>
                <a:ea typeface="Arial"/>
                <a:cs typeface="Arial"/>
                <a:sym typeface="Arial"/>
              </a:rPr>
              <a:t>postfixes</a:t>
            </a:r>
            <a:r>
              <a:rPr lang="fr-FR" sz="1100" b="0" i="0" u="none" strike="noStrike" cap="none" dirty="0">
                <a:solidFill>
                  <a:srgbClr val="000000"/>
                </a:solidFill>
                <a:effectLst/>
                <a:latin typeface="Arial"/>
                <a:ea typeface="Arial"/>
                <a:cs typeface="Arial"/>
                <a:sym typeface="Arial"/>
              </a:rPr>
              <a:t>, qui sont ensuite traduites en code PostScript. Nous avons également ajouté des fonctionnalités permettant à </a:t>
            </a:r>
            <a:r>
              <a:rPr lang="fr-FR" sz="1100" b="0" i="0" u="none" strike="noStrike" cap="none" dirty="0" err="1">
                <a:solidFill>
                  <a:srgbClr val="000000"/>
                </a:solidFill>
                <a:effectLst/>
                <a:latin typeface="Arial"/>
                <a:ea typeface="Arial"/>
                <a:cs typeface="Arial"/>
                <a:sym typeface="Arial"/>
              </a:rPr>
              <a:t>lutilisateur</a:t>
            </a:r>
            <a:r>
              <a:rPr lang="fr-FR" sz="1100" b="0" i="0" u="none" strike="noStrike" cap="none" dirty="0">
                <a:solidFill>
                  <a:srgbClr val="000000"/>
                </a:solidFill>
                <a:effectLst/>
                <a:latin typeface="Arial"/>
                <a:ea typeface="Arial"/>
                <a:cs typeface="Arial"/>
                <a:sym typeface="Arial"/>
              </a:rPr>
              <a:t> d'ajouter de nouvelles fonctions et leurs correspondances en notation infixée et PostScript, ainsi que de modifier les fichiers contenant les fonctions existantes</a:t>
            </a:r>
          </a:p>
          <a:p>
            <a:endParaRPr lang="fr-CA" dirty="0"/>
          </a:p>
        </p:txBody>
      </p:sp>
    </p:spTree>
    <p:extLst>
      <p:ext uri="{BB962C8B-B14F-4D97-AF65-F5344CB8AC3E}">
        <p14:creationId xmlns:p14="http://schemas.microsoft.com/office/powerpoint/2010/main" val="184642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Salam. Maintenant que nous avons compris les notations d'expressions, je vais expliquer dans cette partie l'algorithme de chaque traitement. Comme vous pouvez le voir dans la diapositive, nous a	bordons la conversion de la notation infixée en postfixée, postfixe en postscript, infixe en postscript.</a:t>
            </a:r>
          </a:p>
          <a:p>
            <a:endParaRPr lang="fr-CA" dirty="0"/>
          </a:p>
        </p:txBody>
      </p:sp>
    </p:spTree>
    <p:extLst>
      <p:ext uri="{BB962C8B-B14F-4D97-AF65-F5344CB8AC3E}">
        <p14:creationId xmlns:p14="http://schemas.microsoft.com/office/powerpoint/2010/main" val="1477710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42900" lvl="0" indent="-342900">
              <a:lnSpc>
                <a:spcPct val="107000"/>
              </a:lnSpc>
              <a:spcAft>
                <a:spcPts val="800"/>
              </a:spcAft>
              <a:buFont typeface="+mj-lt"/>
              <a:buAutoNum type="arabicPeriod"/>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a:t>
            </a:r>
            <a:r>
              <a:rPr lang="fr-FR"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l’infixe </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 postfixe on a cette exemple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a:t>
            </a:r>
            <a:endParaRPr lang="fr-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Je vais parcourir l'expression infixée de gauche à droite.</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Le premier élément que je rencontre est une parenthèse ouvrante "(" ; je l'empile dans ma pile.</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Ensuite, je vois la lettre "a" qui est un opérande ; je la place directement dans la partie postfixe de ma formule. </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Ensuite, je rencontre l'opérateur "+" ; je l'empile dans ma pile. Ensuite, je vois la lettre "b" qui est un autre opérande ; je la place également dans la partie postfixe.</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Ensuite, je rencontre la parenthèse fermante ")" correspondante. Je dépile les éléments de ma pile jusqu'à la parenthèse ouvrante et les place dans la formule postfixe. </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Dans mon cas, j'ai "a b +".</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Ensuite, je rencontre l'opérateur "*" ; je l'empile dans ma pile. </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Enfin, je vois la lettre "c" qui est un autre opérande ; je la place dans la partie postfixe. </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Maintenant, j'ai terminé de parcourir tous les éléments de l'expression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)*c".</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Je dépile tous les éléments restants de ma pile et les ajoute à ma formule postfixe. En utilisant cet exemple, la formule postfixe correspondante à l'expression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a+b</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)*c" serait "a b + c *".</a:t>
            </a:r>
          </a:p>
          <a:p>
            <a:endParaRPr lang="fr-CA" dirty="0"/>
          </a:p>
        </p:txBody>
      </p:sp>
    </p:spTree>
    <p:extLst>
      <p:ext uri="{BB962C8B-B14F-4D97-AF65-F5344CB8AC3E}">
        <p14:creationId xmlns:p14="http://schemas.microsoft.com/office/powerpoint/2010/main" val="41979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Pour convertir une expression postfixe en PostScript, je peux suivre les étapes suivantes :</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Je parcours l'expression postfixe de gauche à droite.</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Pour chaque élément de l'expression :</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Si c'est un opérande, je le copie tel quel dans la formule PostScript.</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Si c'est un opérateur, je le remplace par sa correspondance en PostScript.</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Appliquons cet algorithme à l'expression 'a b + c *' :</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'a' est un opérande, je le copie directement dans la formule PostScript.</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'b' est également un opérande, je le copie également dans la formule PostScript.</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est un opérateur, je le remplace par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add</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dans la formule PostScript.</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'c' est un opérande, je le copie dans la formule PostScript.</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est un opérateur, je le remplace par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mul</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dans la formule PostScript.</a:t>
            </a:r>
          </a:p>
          <a:p>
            <a:pPr>
              <a:lnSpc>
                <a:spcPct val="107000"/>
              </a:lnSpc>
              <a:spcAft>
                <a:spcPts val="800"/>
              </a:spcAft>
            </a:pP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Ainsi, la formule PostScript résultante que j'obtiens est 'a b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add</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c </a:t>
            </a:r>
            <a:r>
              <a:rPr lang="fr-CA" sz="1800" kern="100" dirty="0" err="1">
                <a:effectLst/>
                <a:latin typeface="Calibri" panose="020F0502020204030204" pitchFamily="34" charset="0"/>
                <a:ea typeface="Calibri" panose="020F0502020204030204" pitchFamily="34" charset="0"/>
                <a:cs typeface="Times New Roman" panose="02020603050405020304" pitchFamily="18" charset="0"/>
              </a:rPr>
              <a:t>mul</a:t>
            </a:r>
            <a:r>
              <a:rPr lang="fr-CA" sz="1800" kern="100" dirty="0">
                <a:effectLst/>
                <a:latin typeface="Calibri" panose="020F0502020204030204" pitchFamily="34" charset="0"/>
                <a:ea typeface="Calibri" panose="020F0502020204030204" pitchFamily="34" charset="0"/>
                <a:cs typeface="Times New Roman" panose="02020603050405020304" pitchFamily="18" charset="0"/>
              </a:rPr>
              <a:t>'. Je peux utiliser cette formule dans un programme PostScript pour effectuer les opérations correspondantes."</a:t>
            </a:r>
          </a:p>
          <a:p>
            <a:endParaRPr lang="fr-CA" dirty="0"/>
          </a:p>
        </p:txBody>
      </p:sp>
    </p:spTree>
    <p:extLst>
      <p:ext uri="{BB962C8B-B14F-4D97-AF65-F5344CB8AC3E}">
        <p14:creationId xmlns:p14="http://schemas.microsoft.com/office/powerpoint/2010/main" val="2430251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6"/>
          <p:cNvSpPr/>
          <p:nvPr/>
        </p:nvSpPr>
        <p:spPr>
          <a:xfrm rot="5400000" flipH="1">
            <a:off x="-811638" y="811611"/>
            <a:ext cx="2393490" cy="770237"/>
          </a:xfrm>
          <a:custGeom>
            <a:avLst/>
            <a:gdLst/>
            <a:ahLst/>
            <a:cxnLst/>
            <a:rect l="l" t="t" r="r" b="b"/>
            <a:pathLst>
              <a:path w="80718" h="29093" extrusionOk="0">
                <a:moveTo>
                  <a:pt x="79150" y="1"/>
                </a:moveTo>
                <a:cubicBezTo>
                  <a:pt x="63943" y="1"/>
                  <a:pt x="54011" y="17607"/>
                  <a:pt x="39402" y="19626"/>
                </a:cubicBezTo>
                <a:cubicBezTo>
                  <a:pt x="38581" y="19740"/>
                  <a:pt x="37847" y="19791"/>
                  <a:pt x="37183" y="19791"/>
                </a:cubicBezTo>
                <a:cubicBezTo>
                  <a:pt x="31693" y="19791"/>
                  <a:pt x="30951" y="16308"/>
                  <a:pt x="25088" y="16308"/>
                </a:cubicBezTo>
                <a:cubicBezTo>
                  <a:pt x="24724" y="16308"/>
                  <a:pt x="24340" y="16321"/>
                  <a:pt x="23934" y="16350"/>
                </a:cubicBezTo>
                <a:cubicBezTo>
                  <a:pt x="12129" y="17185"/>
                  <a:pt x="0" y="29092"/>
                  <a:pt x="0" y="29092"/>
                </a:cubicBezTo>
                <a:lnTo>
                  <a:pt x="80717" y="29092"/>
                </a:lnTo>
                <a:lnTo>
                  <a:pt x="80717" y="63"/>
                </a:lnTo>
                <a:cubicBezTo>
                  <a:pt x="80188" y="21"/>
                  <a:pt x="79666" y="1"/>
                  <a:pt x="79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flipH="1">
            <a:off x="6089472" y="0"/>
            <a:ext cx="3054526" cy="1129159"/>
          </a:xfrm>
          <a:custGeom>
            <a:avLst/>
            <a:gdLst/>
            <a:ahLst/>
            <a:cxnLst/>
            <a:rect l="l" t="t" r="r" b="b"/>
            <a:pathLst>
              <a:path w="67440" h="24929" extrusionOk="0">
                <a:moveTo>
                  <a:pt x="1" y="1"/>
                </a:moveTo>
                <a:lnTo>
                  <a:pt x="9" y="24234"/>
                </a:lnTo>
                <a:cubicBezTo>
                  <a:pt x="9" y="24234"/>
                  <a:pt x="4169" y="24929"/>
                  <a:pt x="9222" y="24929"/>
                </a:cubicBezTo>
                <a:cubicBezTo>
                  <a:pt x="13389" y="24929"/>
                  <a:pt x="18165" y="24456"/>
                  <a:pt x="21714" y="22729"/>
                </a:cubicBezTo>
                <a:cubicBezTo>
                  <a:pt x="30180" y="18610"/>
                  <a:pt x="28888" y="12672"/>
                  <a:pt x="43143" y="11877"/>
                </a:cubicBezTo>
                <a:cubicBezTo>
                  <a:pt x="56225" y="11152"/>
                  <a:pt x="65392" y="7238"/>
                  <a:pt x="67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8028100" y="4849575"/>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6"/>
          <p:cNvGrpSpPr/>
          <p:nvPr/>
        </p:nvGrpSpPr>
        <p:grpSpPr>
          <a:xfrm>
            <a:off x="8797563" y="4676175"/>
            <a:ext cx="107627" cy="118254"/>
            <a:chOff x="6801825" y="2834925"/>
            <a:chExt cx="65875" cy="72375"/>
          </a:xfrm>
        </p:grpSpPr>
        <p:sp>
          <p:nvSpPr>
            <p:cNvPr id="104" name="Google Shape;104;p6"/>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accent3"/>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accent3"/>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6"/>
          <p:cNvSpPr/>
          <p:nvPr/>
        </p:nvSpPr>
        <p:spPr>
          <a:xfrm>
            <a:off x="385925" y="1179300"/>
            <a:ext cx="71709" cy="72176"/>
          </a:xfrm>
          <a:custGeom>
            <a:avLst/>
            <a:gdLst/>
            <a:ahLst/>
            <a:cxnLst/>
            <a:rect l="l" t="t" r="r" b="b"/>
            <a:pathLst>
              <a:path w="1229" h="1237" fill="none" extrusionOk="0">
                <a:moveTo>
                  <a:pt x="1228" y="618"/>
                </a:moveTo>
                <a:cubicBezTo>
                  <a:pt x="1228" y="960"/>
                  <a:pt x="952" y="1236"/>
                  <a:pt x="610" y="1236"/>
                </a:cubicBezTo>
                <a:cubicBezTo>
                  <a:pt x="269" y="1236"/>
                  <a:pt x="1" y="960"/>
                  <a:pt x="1" y="618"/>
                </a:cubicBezTo>
                <a:cubicBezTo>
                  <a:pt x="1" y="277"/>
                  <a:pt x="269" y="0"/>
                  <a:pt x="610" y="0"/>
                </a:cubicBezTo>
                <a:cubicBezTo>
                  <a:pt x="952" y="0"/>
                  <a:pt x="1228" y="277"/>
                  <a:pt x="1228" y="618"/>
                </a:cubicBezTo>
                <a:close/>
              </a:path>
            </a:pathLst>
          </a:custGeom>
          <a:noFill/>
          <a:ln w="19050" cap="flat" cmpd="sng">
            <a:solidFill>
              <a:schemeClr val="accent1"/>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70"/>
        <p:cNvGrpSpPr/>
        <p:nvPr/>
      </p:nvGrpSpPr>
      <p:grpSpPr>
        <a:xfrm>
          <a:off x="0" y="0"/>
          <a:ext cx="0" cy="0"/>
          <a:chOff x="0" y="0"/>
          <a:chExt cx="0" cy="0"/>
        </a:xfrm>
      </p:grpSpPr>
      <p:sp>
        <p:nvSpPr>
          <p:cNvPr id="171" name="Google Shape;171;p13"/>
          <p:cNvSpPr txBox="1">
            <a:spLocks noGrp="1"/>
          </p:cNvSpPr>
          <p:nvPr>
            <p:ph type="title" hasCustomPrompt="1"/>
          </p:nvPr>
        </p:nvSpPr>
        <p:spPr>
          <a:xfrm>
            <a:off x="774650" y="1396275"/>
            <a:ext cx="624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a:spLocks noGrp="1"/>
          </p:cNvSpPr>
          <p:nvPr>
            <p:ph type="subTitle" idx="1"/>
          </p:nvPr>
        </p:nvSpPr>
        <p:spPr>
          <a:xfrm>
            <a:off x="1712500" y="1972200"/>
            <a:ext cx="2177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3" name="Google Shape;173;p13"/>
          <p:cNvSpPr txBox="1">
            <a:spLocks noGrp="1"/>
          </p:cNvSpPr>
          <p:nvPr>
            <p:ph type="title" idx="2" hasCustomPrompt="1"/>
          </p:nvPr>
        </p:nvSpPr>
        <p:spPr>
          <a:xfrm>
            <a:off x="4570600" y="1396275"/>
            <a:ext cx="624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subTitle" idx="3"/>
          </p:nvPr>
        </p:nvSpPr>
        <p:spPr>
          <a:xfrm>
            <a:off x="5559250" y="1972200"/>
            <a:ext cx="2177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title" idx="4" hasCustomPrompt="1"/>
          </p:nvPr>
        </p:nvSpPr>
        <p:spPr>
          <a:xfrm>
            <a:off x="4570600" y="2972025"/>
            <a:ext cx="624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subTitle" idx="5"/>
          </p:nvPr>
        </p:nvSpPr>
        <p:spPr>
          <a:xfrm>
            <a:off x="1712500" y="3551475"/>
            <a:ext cx="2177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title" idx="6" hasCustomPrompt="1"/>
          </p:nvPr>
        </p:nvSpPr>
        <p:spPr>
          <a:xfrm>
            <a:off x="774650" y="2972025"/>
            <a:ext cx="624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subTitle" idx="7"/>
          </p:nvPr>
        </p:nvSpPr>
        <p:spPr>
          <a:xfrm>
            <a:off x="5559250" y="3551475"/>
            <a:ext cx="2177400" cy="59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3"/>
          <p:cNvSpPr txBox="1">
            <a:spLocks noGrp="1"/>
          </p:cNvSpPr>
          <p:nvPr>
            <p:ph type="subTitle" idx="9"/>
          </p:nvPr>
        </p:nvSpPr>
        <p:spPr>
          <a:xfrm>
            <a:off x="1712500" y="1477725"/>
            <a:ext cx="2336400" cy="430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500">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1" name="Google Shape;181;p13"/>
          <p:cNvSpPr txBox="1">
            <a:spLocks noGrp="1"/>
          </p:cNvSpPr>
          <p:nvPr>
            <p:ph type="subTitle" idx="13"/>
          </p:nvPr>
        </p:nvSpPr>
        <p:spPr>
          <a:xfrm>
            <a:off x="5559250" y="1477725"/>
            <a:ext cx="2336400" cy="430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500">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13"/>
          <p:cNvSpPr txBox="1">
            <a:spLocks noGrp="1"/>
          </p:cNvSpPr>
          <p:nvPr>
            <p:ph type="subTitle" idx="14"/>
          </p:nvPr>
        </p:nvSpPr>
        <p:spPr>
          <a:xfrm>
            <a:off x="1712500" y="3053475"/>
            <a:ext cx="2336400" cy="430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500">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13"/>
          <p:cNvSpPr txBox="1">
            <a:spLocks noGrp="1"/>
          </p:cNvSpPr>
          <p:nvPr>
            <p:ph type="subTitle" idx="15"/>
          </p:nvPr>
        </p:nvSpPr>
        <p:spPr>
          <a:xfrm>
            <a:off x="5559250" y="3053475"/>
            <a:ext cx="2336400" cy="430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500">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13"/>
          <p:cNvSpPr/>
          <p:nvPr/>
        </p:nvSpPr>
        <p:spPr>
          <a:xfrm>
            <a:off x="5796929" y="3664625"/>
            <a:ext cx="3347094" cy="1494835"/>
          </a:xfrm>
          <a:custGeom>
            <a:avLst/>
            <a:gdLst/>
            <a:ahLst/>
            <a:cxnLst/>
            <a:rect l="l" t="t" r="r" b="b"/>
            <a:pathLst>
              <a:path w="82726" h="36946" extrusionOk="0">
                <a:moveTo>
                  <a:pt x="74792" y="0"/>
                </a:moveTo>
                <a:cubicBezTo>
                  <a:pt x="69344" y="0"/>
                  <a:pt x="64629" y="1999"/>
                  <a:pt x="61154" y="5916"/>
                </a:cubicBezTo>
                <a:cubicBezTo>
                  <a:pt x="56673" y="10972"/>
                  <a:pt x="52925" y="22816"/>
                  <a:pt x="45553" y="24439"/>
                </a:cubicBezTo>
                <a:cubicBezTo>
                  <a:pt x="44879" y="24586"/>
                  <a:pt x="44248" y="24654"/>
                  <a:pt x="43651" y="24654"/>
                </a:cubicBezTo>
                <a:cubicBezTo>
                  <a:pt x="37177" y="24654"/>
                  <a:pt x="34674" y="16715"/>
                  <a:pt x="24473" y="16715"/>
                </a:cubicBezTo>
                <a:cubicBezTo>
                  <a:pt x="24311" y="16715"/>
                  <a:pt x="24147" y="16717"/>
                  <a:pt x="23982" y="16721"/>
                </a:cubicBezTo>
                <a:cubicBezTo>
                  <a:pt x="14633" y="16949"/>
                  <a:pt x="3552" y="27392"/>
                  <a:pt x="1" y="36945"/>
                </a:cubicBezTo>
                <a:lnTo>
                  <a:pt x="82726" y="36945"/>
                </a:lnTo>
                <a:lnTo>
                  <a:pt x="82726" y="1277"/>
                </a:lnTo>
                <a:cubicBezTo>
                  <a:pt x="79959" y="423"/>
                  <a:pt x="77298" y="0"/>
                  <a:pt x="74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3"/>
          <p:cNvGrpSpPr/>
          <p:nvPr/>
        </p:nvGrpSpPr>
        <p:grpSpPr>
          <a:xfrm>
            <a:off x="7276061" y="-1194778"/>
            <a:ext cx="2502689" cy="2493780"/>
            <a:chOff x="3761900" y="675525"/>
            <a:chExt cx="3901308" cy="3887420"/>
          </a:xfrm>
        </p:grpSpPr>
        <p:sp>
          <p:nvSpPr>
            <p:cNvPr id="186" name="Google Shape;186;p13"/>
            <p:cNvSpPr/>
            <p:nvPr/>
          </p:nvSpPr>
          <p:spPr>
            <a:xfrm>
              <a:off x="3761900" y="675525"/>
              <a:ext cx="3901308" cy="3887420"/>
            </a:xfrm>
            <a:custGeom>
              <a:avLst/>
              <a:gdLst/>
              <a:ahLst/>
              <a:cxnLst/>
              <a:rect l="l" t="t" r="r" b="b"/>
              <a:pathLst>
                <a:path w="91580" h="91254" fill="none" extrusionOk="0">
                  <a:moveTo>
                    <a:pt x="54598" y="8650"/>
                  </a:moveTo>
                  <a:cubicBezTo>
                    <a:pt x="54598" y="8650"/>
                    <a:pt x="13447" y="1"/>
                    <a:pt x="5098" y="43542"/>
                  </a:cubicBezTo>
                  <a:cubicBezTo>
                    <a:pt x="1" y="70092"/>
                    <a:pt x="23357" y="86327"/>
                    <a:pt x="37900" y="87375"/>
                  </a:cubicBezTo>
                  <a:cubicBezTo>
                    <a:pt x="91579" y="91253"/>
                    <a:pt x="90148" y="33152"/>
                    <a:pt x="90148" y="33152"/>
                  </a:cubicBezTo>
                </a:path>
              </a:pathLst>
            </a:custGeom>
            <a:noFill/>
            <a:ln w="19050" cap="flat" cmpd="sng">
              <a:solidFill>
                <a:schemeClr val="accent6"/>
              </a:solidFill>
              <a:prstDash val="dash"/>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6093278" y="1015935"/>
              <a:ext cx="82814" cy="82814"/>
            </a:xfrm>
            <a:custGeom>
              <a:avLst/>
              <a:gdLst/>
              <a:ahLst/>
              <a:cxnLst/>
              <a:rect l="l" t="t" r="r" b="b"/>
              <a:pathLst>
                <a:path w="1944" h="1944" extrusionOk="0">
                  <a:moveTo>
                    <a:pt x="968" y="1"/>
                  </a:moveTo>
                  <a:cubicBezTo>
                    <a:pt x="431" y="1"/>
                    <a:pt x="0" y="440"/>
                    <a:pt x="0" y="976"/>
                  </a:cubicBezTo>
                  <a:cubicBezTo>
                    <a:pt x="0" y="1513"/>
                    <a:pt x="431" y="1944"/>
                    <a:pt x="968" y="1944"/>
                  </a:cubicBezTo>
                  <a:cubicBezTo>
                    <a:pt x="1504" y="1944"/>
                    <a:pt x="1943" y="1513"/>
                    <a:pt x="1943" y="976"/>
                  </a:cubicBezTo>
                  <a:cubicBezTo>
                    <a:pt x="1943" y="440"/>
                    <a:pt x="1504" y="1"/>
                    <a:pt x="9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3"/>
          <p:cNvSpPr/>
          <p:nvPr/>
        </p:nvSpPr>
        <p:spPr>
          <a:xfrm>
            <a:off x="8773575" y="4165852"/>
            <a:ext cx="107625" cy="215198"/>
          </a:xfrm>
          <a:custGeom>
            <a:avLst/>
            <a:gdLst/>
            <a:ahLst/>
            <a:cxnLst/>
            <a:rect l="l" t="t" r="r" b="b"/>
            <a:pathLst>
              <a:path w="2074" h="4147" fill="none" extrusionOk="0">
                <a:moveTo>
                  <a:pt x="0" y="0"/>
                </a:moveTo>
                <a:lnTo>
                  <a:pt x="1154" y="602"/>
                </a:lnTo>
                <a:lnTo>
                  <a:pt x="569" y="1399"/>
                </a:lnTo>
                <a:lnTo>
                  <a:pt x="1569" y="1951"/>
                </a:lnTo>
                <a:lnTo>
                  <a:pt x="1073" y="2878"/>
                </a:lnTo>
                <a:lnTo>
                  <a:pt x="2073" y="3366"/>
                </a:lnTo>
                <a:lnTo>
                  <a:pt x="1553" y="4146"/>
                </a:lnTo>
              </a:path>
            </a:pathLst>
          </a:custGeom>
          <a:noFill/>
          <a:ln w="19050" cap="flat" cmpd="sng">
            <a:solidFill>
              <a:schemeClr val="lt1"/>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13"/>
          <p:cNvGrpSpPr/>
          <p:nvPr/>
        </p:nvGrpSpPr>
        <p:grpSpPr>
          <a:xfrm>
            <a:off x="6475913" y="4673288"/>
            <a:ext cx="107627" cy="118254"/>
            <a:chOff x="6801825" y="2834925"/>
            <a:chExt cx="65875" cy="72375"/>
          </a:xfrm>
        </p:grpSpPr>
        <p:sp>
          <p:nvSpPr>
            <p:cNvPr id="190" name="Google Shape;190;p13"/>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lt1"/>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lt1"/>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3"/>
          <p:cNvGrpSpPr/>
          <p:nvPr/>
        </p:nvGrpSpPr>
        <p:grpSpPr>
          <a:xfrm>
            <a:off x="7801825" y="600888"/>
            <a:ext cx="107627" cy="118254"/>
            <a:chOff x="6801825" y="2834925"/>
            <a:chExt cx="65875" cy="72375"/>
          </a:xfrm>
        </p:grpSpPr>
        <p:sp>
          <p:nvSpPr>
            <p:cNvPr id="193" name="Google Shape;193;p13"/>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accent3"/>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accent3"/>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13"/>
          <p:cNvSpPr/>
          <p:nvPr/>
        </p:nvSpPr>
        <p:spPr>
          <a:xfrm>
            <a:off x="7561138" y="4449275"/>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255075" y="719150"/>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13"/>
          <p:cNvGrpSpPr/>
          <p:nvPr/>
        </p:nvGrpSpPr>
        <p:grpSpPr>
          <a:xfrm>
            <a:off x="476988" y="301250"/>
            <a:ext cx="107627" cy="118254"/>
            <a:chOff x="6801825" y="2834925"/>
            <a:chExt cx="65875" cy="72375"/>
          </a:xfrm>
        </p:grpSpPr>
        <p:sp>
          <p:nvSpPr>
            <p:cNvPr id="198" name="Google Shape;198;p13"/>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3"/>
          <p:cNvGrpSpPr/>
          <p:nvPr/>
        </p:nvGrpSpPr>
        <p:grpSpPr>
          <a:xfrm>
            <a:off x="420175" y="4503425"/>
            <a:ext cx="548750" cy="210150"/>
            <a:chOff x="6821550" y="2291475"/>
            <a:chExt cx="548750" cy="210150"/>
          </a:xfrm>
        </p:grpSpPr>
        <p:sp>
          <p:nvSpPr>
            <p:cNvPr id="201" name="Google Shape;201;p13"/>
            <p:cNvSpPr/>
            <p:nvPr/>
          </p:nvSpPr>
          <p:spPr>
            <a:xfrm>
              <a:off x="6821550" y="2291475"/>
              <a:ext cx="548750" cy="210150"/>
            </a:xfrm>
            <a:custGeom>
              <a:avLst/>
              <a:gdLst/>
              <a:ahLst/>
              <a:cxnLst/>
              <a:rect l="l" t="t" r="r" b="b"/>
              <a:pathLst>
                <a:path w="21950" h="8406" fill="none" extrusionOk="0">
                  <a:moveTo>
                    <a:pt x="20771" y="6764"/>
                  </a:moveTo>
                  <a:lnTo>
                    <a:pt x="3910" y="6764"/>
                  </a:lnTo>
                  <a:lnTo>
                    <a:pt x="1350" y="8406"/>
                  </a:lnTo>
                  <a:lnTo>
                    <a:pt x="1179" y="6764"/>
                  </a:lnTo>
                  <a:cubicBezTo>
                    <a:pt x="529" y="6764"/>
                    <a:pt x="0" y="6235"/>
                    <a:pt x="0" y="5585"/>
                  </a:cubicBezTo>
                  <a:lnTo>
                    <a:pt x="0" y="1187"/>
                  </a:lnTo>
                  <a:cubicBezTo>
                    <a:pt x="0" y="537"/>
                    <a:pt x="529" y="0"/>
                    <a:pt x="1179" y="0"/>
                  </a:cubicBezTo>
                  <a:lnTo>
                    <a:pt x="20771" y="0"/>
                  </a:lnTo>
                  <a:cubicBezTo>
                    <a:pt x="21421" y="0"/>
                    <a:pt x="21950" y="537"/>
                    <a:pt x="21950" y="1187"/>
                  </a:cubicBezTo>
                  <a:lnTo>
                    <a:pt x="21950" y="5577"/>
                  </a:lnTo>
                  <a:cubicBezTo>
                    <a:pt x="21950" y="6235"/>
                    <a:pt x="21421" y="6764"/>
                    <a:pt x="20771" y="6764"/>
                  </a:cubicBezTo>
                  <a:close/>
                </a:path>
              </a:pathLst>
            </a:custGeom>
            <a:noFill/>
            <a:ln w="19050" cap="flat" cmpd="sng">
              <a:solidFill>
                <a:srgbClr val="CDD0C4"/>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6894300" y="2355275"/>
              <a:ext cx="410775" cy="25"/>
            </a:xfrm>
            <a:custGeom>
              <a:avLst/>
              <a:gdLst/>
              <a:ahLst/>
              <a:cxnLst/>
              <a:rect l="l" t="t" r="r" b="b"/>
              <a:pathLst>
                <a:path w="16431" h="1" fill="none" extrusionOk="0">
                  <a:moveTo>
                    <a:pt x="0" y="1"/>
                  </a:moveTo>
                  <a:lnTo>
                    <a:pt x="16430" y="1"/>
                  </a:lnTo>
                </a:path>
              </a:pathLst>
            </a:custGeom>
            <a:noFill/>
            <a:ln w="19050" cap="flat" cmpd="sng">
              <a:solidFill>
                <a:srgbClr val="CDD0C4"/>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6894300" y="2400600"/>
              <a:ext cx="410775" cy="25"/>
            </a:xfrm>
            <a:custGeom>
              <a:avLst/>
              <a:gdLst/>
              <a:ahLst/>
              <a:cxnLst/>
              <a:rect l="l" t="t" r="r" b="b"/>
              <a:pathLst>
                <a:path w="16431" h="1" fill="none" extrusionOk="0">
                  <a:moveTo>
                    <a:pt x="0" y="1"/>
                  </a:moveTo>
                  <a:lnTo>
                    <a:pt x="16430" y="1"/>
                  </a:lnTo>
                </a:path>
              </a:pathLst>
            </a:custGeom>
            <a:noFill/>
            <a:ln w="19050" cap="flat" cmpd="sng">
              <a:solidFill>
                <a:srgbClr val="CDD0C4"/>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7" name="Google Shape;237;p18"/>
          <p:cNvSpPr/>
          <p:nvPr/>
        </p:nvSpPr>
        <p:spPr>
          <a:xfrm rot="10800000" flipH="1">
            <a:off x="6445875" y="-7"/>
            <a:ext cx="2698201" cy="972506"/>
          </a:xfrm>
          <a:custGeom>
            <a:avLst/>
            <a:gdLst/>
            <a:ahLst/>
            <a:cxnLst/>
            <a:rect l="l" t="t" r="r" b="b"/>
            <a:pathLst>
              <a:path w="80718" h="29093" extrusionOk="0">
                <a:moveTo>
                  <a:pt x="79150" y="1"/>
                </a:moveTo>
                <a:cubicBezTo>
                  <a:pt x="63943" y="1"/>
                  <a:pt x="54011" y="17607"/>
                  <a:pt x="39402" y="19626"/>
                </a:cubicBezTo>
                <a:cubicBezTo>
                  <a:pt x="38581" y="19740"/>
                  <a:pt x="37847" y="19791"/>
                  <a:pt x="37183" y="19791"/>
                </a:cubicBezTo>
                <a:cubicBezTo>
                  <a:pt x="31693" y="19791"/>
                  <a:pt x="30951" y="16308"/>
                  <a:pt x="25088" y="16308"/>
                </a:cubicBezTo>
                <a:cubicBezTo>
                  <a:pt x="24724" y="16308"/>
                  <a:pt x="24340" y="16321"/>
                  <a:pt x="23934" y="16350"/>
                </a:cubicBezTo>
                <a:cubicBezTo>
                  <a:pt x="12129" y="17185"/>
                  <a:pt x="0" y="29092"/>
                  <a:pt x="0" y="29092"/>
                </a:cubicBezTo>
                <a:lnTo>
                  <a:pt x="80717" y="29092"/>
                </a:lnTo>
                <a:lnTo>
                  <a:pt x="80717" y="63"/>
                </a:lnTo>
                <a:cubicBezTo>
                  <a:pt x="80188" y="21"/>
                  <a:pt x="79666" y="1"/>
                  <a:pt x="79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0" y="3658225"/>
            <a:ext cx="1812200" cy="1503075"/>
          </a:xfrm>
          <a:custGeom>
            <a:avLst/>
            <a:gdLst/>
            <a:ahLst/>
            <a:cxnLst/>
            <a:rect l="l" t="t" r="r" b="b"/>
            <a:pathLst>
              <a:path w="72488" h="60123" extrusionOk="0">
                <a:moveTo>
                  <a:pt x="0" y="0"/>
                </a:moveTo>
                <a:cubicBezTo>
                  <a:pt x="9813" y="4908"/>
                  <a:pt x="19740" y="12084"/>
                  <a:pt x="24518" y="21960"/>
                </a:cubicBezTo>
                <a:cubicBezTo>
                  <a:pt x="28099" y="29361"/>
                  <a:pt x="24732" y="40184"/>
                  <a:pt x="30701" y="45839"/>
                </a:cubicBezTo>
                <a:cubicBezTo>
                  <a:pt x="41387" y="55963"/>
                  <a:pt x="59527" y="53144"/>
                  <a:pt x="72488" y="60123"/>
                </a:cubicBezTo>
              </a:path>
            </a:pathLst>
          </a:custGeom>
          <a:noFill/>
          <a:ln w="19050" cap="flat" cmpd="sng">
            <a:solidFill>
              <a:schemeClr val="accent6"/>
            </a:solidFill>
            <a:prstDash val="dash"/>
            <a:round/>
            <a:headEnd type="none" w="med" len="med"/>
            <a:tailEnd type="none" w="med" len="med"/>
          </a:ln>
        </p:spPr>
      </p:sp>
      <p:sp>
        <p:nvSpPr>
          <p:cNvPr id="239" name="Google Shape;239;p18"/>
          <p:cNvSpPr/>
          <p:nvPr/>
        </p:nvSpPr>
        <p:spPr>
          <a:xfrm>
            <a:off x="8896813" y="1128050"/>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8668825" y="1303975"/>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286325" y="4186102"/>
            <a:ext cx="107625" cy="215198"/>
          </a:xfrm>
          <a:custGeom>
            <a:avLst/>
            <a:gdLst/>
            <a:ahLst/>
            <a:cxnLst/>
            <a:rect l="l" t="t" r="r" b="b"/>
            <a:pathLst>
              <a:path w="2074" h="4147" fill="none" extrusionOk="0">
                <a:moveTo>
                  <a:pt x="0" y="0"/>
                </a:moveTo>
                <a:lnTo>
                  <a:pt x="1154" y="602"/>
                </a:lnTo>
                <a:lnTo>
                  <a:pt x="569" y="1399"/>
                </a:lnTo>
                <a:lnTo>
                  <a:pt x="1569" y="1951"/>
                </a:lnTo>
                <a:lnTo>
                  <a:pt x="1073" y="2878"/>
                </a:lnTo>
                <a:lnTo>
                  <a:pt x="2073" y="3366"/>
                </a:lnTo>
                <a:lnTo>
                  <a:pt x="1553" y="4146"/>
                </a:lnTo>
              </a:path>
            </a:pathLst>
          </a:custGeom>
          <a:noFill/>
          <a:ln w="19050" cap="flat" cmpd="sng">
            <a:solidFill>
              <a:schemeClr val="accent4"/>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8"/>
          <p:cNvGrpSpPr/>
          <p:nvPr/>
        </p:nvGrpSpPr>
        <p:grpSpPr>
          <a:xfrm>
            <a:off x="8518563" y="968175"/>
            <a:ext cx="107627" cy="118254"/>
            <a:chOff x="6801825" y="2834925"/>
            <a:chExt cx="65875" cy="72375"/>
          </a:xfrm>
        </p:grpSpPr>
        <p:sp>
          <p:nvSpPr>
            <p:cNvPr id="243" name="Google Shape;243;p18"/>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accent1"/>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accent1"/>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45"/>
        <p:cNvGrpSpPr/>
        <p:nvPr/>
      </p:nvGrpSpPr>
      <p:grpSpPr>
        <a:xfrm>
          <a:off x="0" y="0"/>
          <a:ext cx="0" cy="0"/>
          <a:chOff x="0" y="0"/>
          <a:chExt cx="0" cy="0"/>
        </a:xfrm>
      </p:grpSpPr>
      <p:sp>
        <p:nvSpPr>
          <p:cNvPr id="246" name="Google Shape;246;p19"/>
          <p:cNvSpPr/>
          <p:nvPr/>
        </p:nvSpPr>
        <p:spPr>
          <a:xfrm flipH="1">
            <a:off x="4453225" y="4"/>
            <a:ext cx="4709770" cy="1245296"/>
          </a:xfrm>
          <a:custGeom>
            <a:avLst/>
            <a:gdLst/>
            <a:ahLst/>
            <a:cxnLst/>
            <a:rect l="l" t="t" r="r" b="b"/>
            <a:pathLst>
              <a:path w="67589" h="17871" extrusionOk="0">
                <a:moveTo>
                  <a:pt x="0" y="1"/>
                </a:moveTo>
                <a:lnTo>
                  <a:pt x="0" y="14759"/>
                </a:lnTo>
                <a:cubicBezTo>
                  <a:pt x="2146" y="14023"/>
                  <a:pt x="4992" y="13730"/>
                  <a:pt x="8193" y="13730"/>
                </a:cubicBezTo>
                <a:cubicBezTo>
                  <a:pt x="16694" y="13730"/>
                  <a:pt x="27690" y="15793"/>
                  <a:pt x="34676" y="17075"/>
                </a:cubicBezTo>
                <a:cubicBezTo>
                  <a:pt x="37314" y="17558"/>
                  <a:pt x="40225" y="17870"/>
                  <a:pt x="43198" y="17870"/>
                </a:cubicBezTo>
                <a:cubicBezTo>
                  <a:pt x="53690" y="17870"/>
                  <a:pt x="64943" y="13981"/>
                  <a:pt x="67588" y="1"/>
                </a:cubicBezTo>
                <a:close/>
              </a:path>
            </a:pathLst>
          </a:custGeom>
          <a:solidFill>
            <a:srgbClr val="4B5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txBox="1">
            <a:spLocks noGrp="1"/>
          </p:cNvSpPr>
          <p:nvPr>
            <p:ph type="subTitle" idx="1"/>
          </p:nvPr>
        </p:nvSpPr>
        <p:spPr>
          <a:xfrm>
            <a:off x="4982500" y="2873300"/>
            <a:ext cx="2907600" cy="10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19"/>
          <p:cNvSpPr txBox="1">
            <a:spLocks noGrp="1"/>
          </p:cNvSpPr>
          <p:nvPr>
            <p:ph type="title"/>
          </p:nvPr>
        </p:nvSpPr>
        <p:spPr>
          <a:xfrm>
            <a:off x="4982500" y="2300600"/>
            <a:ext cx="3217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9" name="Google Shape;249;p19"/>
          <p:cNvSpPr/>
          <p:nvPr/>
        </p:nvSpPr>
        <p:spPr>
          <a:xfrm flipH="1">
            <a:off x="125" y="2216375"/>
            <a:ext cx="1405775" cy="2984825"/>
          </a:xfrm>
          <a:custGeom>
            <a:avLst/>
            <a:gdLst/>
            <a:ahLst/>
            <a:cxnLst/>
            <a:rect l="l" t="t" r="r" b="b"/>
            <a:pathLst>
              <a:path w="107929" h="119393" extrusionOk="0">
                <a:moveTo>
                  <a:pt x="262" y="119393"/>
                </a:moveTo>
                <a:cubicBezTo>
                  <a:pt x="-1644" y="97507"/>
                  <a:pt x="10177" y="72271"/>
                  <a:pt x="28191" y="59696"/>
                </a:cubicBezTo>
                <a:cubicBezTo>
                  <a:pt x="39241" y="51983"/>
                  <a:pt x="52333" y="47715"/>
                  <a:pt x="64435" y="41787"/>
                </a:cubicBezTo>
                <a:cubicBezTo>
                  <a:pt x="82490" y="32943"/>
                  <a:pt x="100453" y="18663"/>
                  <a:pt x="107929" y="0"/>
                </a:cubicBezTo>
              </a:path>
            </a:pathLst>
          </a:custGeom>
          <a:noFill/>
          <a:ln w="19050" cap="flat" cmpd="sng">
            <a:solidFill>
              <a:schemeClr val="accent6"/>
            </a:solidFill>
            <a:prstDash val="dash"/>
            <a:round/>
            <a:headEnd type="none" w="med" len="med"/>
            <a:tailEnd type="none" w="med" len="med"/>
          </a:ln>
        </p:spPr>
      </p:sp>
      <p:sp>
        <p:nvSpPr>
          <p:cNvPr id="250" name="Google Shape;250;p19"/>
          <p:cNvSpPr/>
          <p:nvPr/>
        </p:nvSpPr>
        <p:spPr>
          <a:xfrm>
            <a:off x="8622525" y="1322202"/>
            <a:ext cx="107625" cy="215198"/>
          </a:xfrm>
          <a:custGeom>
            <a:avLst/>
            <a:gdLst/>
            <a:ahLst/>
            <a:cxnLst/>
            <a:rect l="l" t="t" r="r" b="b"/>
            <a:pathLst>
              <a:path w="2074" h="4147" fill="none" extrusionOk="0">
                <a:moveTo>
                  <a:pt x="0" y="0"/>
                </a:moveTo>
                <a:lnTo>
                  <a:pt x="1154" y="602"/>
                </a:lnTo>
                <a:lnTo>
                  <a:pt x="569" y="1399"/>
                </a:lnTo>
                <a:lnTo>
                  <a:pt x="1569" y="1951"/>
                </a:lnTo>
                <a:lnTo>
                  <a:pt x="1073" y="2878"/>
                </a:lnTo>
                <a:lnTo>
                  <a:pt x="2073" y="3366"/>
                </a:lnTo>
                <a:lnTo>
                  <a:pt x="1553" y="4146"/>
                </a:lnTo>
              </a:path>
            </a:pathLst>
          </a:custGeom>
          <a:noFill/>
          <a:ln w="19050" cap="flat" cmpd="sng">
            <a:solidFill>
              <a:schemeClr val="accent3"/>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8236000" y="1181700"/>
            <a:ext cx="71709" cy="72176"/>
          </a:xfrm>
          <a:custGeom>
            <a:avLst/>
            <a:gdLst/>
            <a:ahLst/>
            <a:cxnLst/>
            <a:rect l="l" t="t" r="r" b="b"/>
            <a:pathLst>
              <a:path w="1229" h="1237" fill="none" extrusionOk="0">
                <a:moveTo>
                  <a:pt x="1228" y="618"/>
                </a:moveTo>
                <a:cubicBezTo>
                  <a:pt x="1228" y="960"/>
                  <a:pt x="952" y="1236"/>
                  <a:pt x="610" y="1236"/>
                </a:cubicBezTo>
                <a:cubicBezTo>
                  <a:pt x="269" y="1236"/>
                  <a:pt x="1" y="960"/>
                  <a:pt x="1" y="618"/>
                </a:cubicBezTo>
                <a:cubicBezTo>
                  <a:pt x="1" y="277"/>
                  <a:pt x="269" y="0"/>
                  <a:pt x="610" y="0"/>
                </a:cubicBezTo>
                <a:cubicBezTo>
                  <a:pt x="952" y="0"/>
                  <a:pt x="1228" y="277"/>
                  <a:pt x="1228" y="618"/>
                </a:cubicBezTo>
                <a:close/>
              </a:path>
            </a:pathLst>
          </a:custGeom>
          <a:noFill/>
          <a:ln w="19050" cap="flat" cmpd="sng">
            <a:solidFill>
              <a:schemeClr val="accent1"/>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1_1_1_1_1_1">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715100" y="1625240"/>
            <a:ext cx="4197600" cy="817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60" name="Google Shape;260;p21"/>
          <p:cNvSpPr txBox="1">
            <a:spLocks noGrp="1"/>
          </p:cNvSpPr>
          <p:nvPr>
            <p:ph type="subTitle" idx="1"/>
          </p:nvPr>
        </p:nvSpPr>
        <p:spPr>
          <a:xfrm>
            <a:off x="715100" y="2443060"/>
            <a:ext cx="4197600" cy="10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1"/>
          <p:cNvSpPr/>
          <p:nvPr/>
        </p:nvSpPr>
        <p:spPr>
          <a:xfrm rot="10800000" flipH="1">
            <a:off x="0" y="4149783"/>
            <a:ext cx="3758286" cy="993717"/>
          </a:xfrm>
          <a:custGeom>
            <a:avLst/>
            <a:gdLst/>
            <a:ahLst/>
            <a:cxnLst/>
            <a:rect l="l" t="t" r="r" b="b"/>
            <a:pathLst>
              <a:path w="67589" h="17871" extrusionOk="0">
                <a:moveTo>
                  <a:pt x="0" y="1"/>
                </a:moveTo>
                <a:lnTo>
                  <a:pt x="0" y="14759"/>
                </a:lnTo>
                <a:cubicBezTo>
                  <a:pt x="2146" y="14023"/>
                  <a:pt x="4992" y="13730"/>
                  <a:pt x="8193" y="13730"/>
                </a:cubicBezTo>
                <a:cubicBezTo>
                  <a:pt x="16694" y="13730"/>
                  <a:pt x="27690" y="15793"/>
                  <a:pt x="34676" y="17075"/>
                </a:cubicBezTo>
                <a:cubicBezTo>
                  <a:pt x="37314" y="17558"/>
                  <a:pt x="40225" y="17870"/>
                  <a:pt x="43198" y="17870"/>
                </a:cubicBezTo>
                <a:cubicBezTo>
                  <a:pt x="53690" y="17870"/>
                  <a:pt x="64943" y="13981"/>
                  <a:pt x="67588" y="1"/>
                </a:cubicBezTo>
                <a:close/>
              </a:path>
            </a:pathLst>
          </a:custGeom>
          <a:solidFill>
            <a:srgbClr val="4B5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flipH="1">
            <a:off x="4434225" y="-5800"/>
            <a:ext cx="4709770" cy="1245296"/>
          </a:xfrm>
          <a:custGeom>
            <a:avLst/>
            <a:gdLst/>
            <a:ahLst/>
            <a:cxnLst/>
            <a:rect l="l" t="t" r="r" b="b"/>
            <a:pathLst>
              <a:path w="67589" h="17871" extrusionOk="0">
                <a:moveTo>
                  <a:pt x="0" y="1"/>
                </a:moveTo>
                <a:lnTo>
                  <a:pt x="0" y="14759"/>
                </a:lnTo>
                <a:cubicBezTo>
                  <a:pt x="2146" y="14023"/>
                  <a:pt x="4992" y="13730"/>
                  <a:pt x="8193" y="13730"/>
                </a:cubicBezTo>
                <a:cubicBezTo>
                  <a:pt x="16694" y="13730"/>
                  <a:pt x="27690" y="15793"/>
                  <a:pt x="34676" y="17075"/>
                </a:cubicBezTo>
                <a:cubicBezTo>
                  <a:pt x="37314" y="17558"/>
                  <a:pt x="40225" y="17870"/>
                  <a:pt x="43198" y="17870"/>
                </a:cubicBezTo>
                <a:cubicBezTo>
                  <a:pt x="53690" y="17870"/>
                  <a:pt x="64943" y="13981"/>
                  <a:pt x="67588" y="1"/>
                </a:cubicBezTo>
                <a:close/>
              </a:path>
            </a:pathLst>
          </a:custGeom>
          <a:solidFill>
            <a:srgbClr val="4B5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a:off x="4770575" y="3640325"/>
            <a:ext cx="4450900" cy="1532850"/>
          </a:xfrm>
          <a:custGeom>
            <a:avLst/>
            <a:gdLst/>
            <a:ahLst/>
            <a:cxnLst/>
            <a:rect l="l" t="t" r="r" b="b"/>
            <a:pathLst>
              <a:path w="178036" h="61314" extrusionOk="0">
                <a:moveTo>
                  <a:pt x="0" y="61314"/>
                </a:moveTo>
                <a:cubicBezTo>
                  <a:pt x="0" y="39681"/>
                  <a:pt x="39274" y="38907"/>
                  <a:pt x="60907" y="38907"/>
                </a:cubicBezTo>
                <a:cubicBezTo>
                  <a:pt x="95663" y="38907"/>
                  <a:pt x="135852" y="37932"/>
                  <a:pt x="162555" y="15685"/>
                </a:cubicBezTo>
                <a:cubicBezTo>
                  <a:pt x="168199" y="10983"/>
                  <a:pt x="175051" y="6712"/>
                  <a:pt x="178036" y="0"/>
                </a:cubicBezTo>
              </a:path>
            </a:pathLst>
          </a:custGeom>
          <a:noFill/>
          <a:ln w="19050" cap="flat" cmpd="sng">
            <a:solidFill>
              <a:schemeClr val="accent6"/>
            </a:solidFill>
            <a:prstDash val="dash"/>
            <a:round/>
            <a:headEnd type="none" w="med" len="med"/>
            <a:tailEnd type="none" w="med" len="med"/>
          </a:ln>
        </p:spPr>
      </p:sp>
      <p:sp>
        <p:nvSpPr>
          <p:cNvPr id="264" name="Google Shape;264;p21"/>
          <p:cNvSpPr/>
          <p:nvPr/>
        </p:nvSpPr>
        <p:spPr>
          <a:xfrm rot="-7124903">
            <a:off x="42036" y="-38442"/>
            <a:ext cx="818605" cy="1530928"/>
          </a:xfrm>
          <a:custGeom>
            <a:avLst/>
            <a:gdLst/>
            <a:ahLst/>
            <a:cxnLst/>
            <a:rect l="l" t="t" r="r" b="b"/>
            <a:pathLst>
              <a:path w="19479" h="36429" fill="none" extrusionOk="0">
                <a:moveTo>
                  <a:pt x="19479" y="36428"/>
                </a:moveTo>
                <a:cubicBezTo>
                  <a:pt x="3391" y="28909"/>
                  <a:pt x="350" y="6122"/>
                  <a:pt x="350" y="6122"/>
                </a:cubicBezTo>
                <a:lnTo>
                  <a:pt x="1" y="0"/>
                </a:lnTo>
              </a:path>
            </a:pathLst>
          </a:custGeom>
          <a:noFill/>
          <a:ln w="19050" cap="flat" cmpd="sng">
            <a:solidFill>
              <a:srgbClr val="CDD0C4"/>
            </a:solidFill>
            <a:prstDash val="dash"/>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a:off x="1092788" y="442725"/>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5"/>
        <p:cNvGrpSpPr/>
        <p:nvPr/>
      </p:nvGrpSpPr>
      <p:grpSpPr>
        <a:xfrm>
          <a:off x="0" y="0"/>
          <a:ext cx="0" cy="0"/>
          <a:chOff x="0" y="0"/>
          <a:chExt cx="0" cy="0"/>
        </a:xfrm>
      </p:grpSpPr>
      <p:sp>
        <p:nvSpPr>
          <p:cNvPr id="356" name="Google Shape;356;p27"/>
          <p:cNvSpPr/>
          <p:nvPr/>
        </p:nvSpPr>
        <p:spPr>
          <a:xfrm flipH="1">
            <a:off x="4870517" y="-5800"/>
            <a:ext cx="4273483" cy="1129939"/>
          </a:xfrm>
          <a:custGeom>
            <a:avLst/>
            <a:gdLst/>
            <a:ahLst/>
            <a:cxnLst/>
            <a:rect l="l" t="t" r="r" b="b"/>
            <a:pathLst>
              <a:path w="67589" h="17871" extrusionOk="0">
                <a:moveTo>
                  <a:pt x="0" y="1"/>
                </a:moveTo>
                <a:lnTo>
                  <a:pt x="0" y="14759"/>
                </a:lnTo>
                <a:cubicBezTo>
                  <a:pt x="2146" y="14023"/>
                  <a:pt x="4992" y="13730"/>
                  <a:pt x="8193" y="13730"/>
                </a:cubicBezTo>
                <a:cubicBezTo>
                  <a:pt x="16694" y="13730"/>
                  <a:pt x="27690" y="15793"/>
                  <a:pt x="34676" y="17075"/>
                </a:cubicBezTo>
                <a:cubicBezTo>
                  <a:pt x="37314" y="17558"/>
                  <a:pt x="40225" y="17870"/>
                  <a:pt x="43198" y="17870"/>
                </a:cubicBezTo>
                <a:cubicBezTo>
                  <a:pt x="53690" y="17870"/>
                  <a:pt x="64943" y="13981"/>
                  <a:pt x="67588" y="1"/>
                </a:cubicBezTo>
                <a:close/>
              </a:path>
            </a:pathLst>
          </a:custGeom>
          <a:solidFill>
            <a:srgbClr val="4B5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3976273" y="2774900"/>
            <a:ext cx="5167868" cy="2368617"/>
          </a:xfrm>
          <a:custGeom>
            <a:avLst/>
            <a:gdLst/>
            <a:ahLst/>
            <a:cxnLst/>
            <a:rect l="l" t="t" r="r" b="b"/>
            <a:pathLst>
              <a:path w="173973" h="79738" extrusionOk="0">
                <a:moveTo>
                  <a:pt x="0" y="79738"/>
                </a:moveTo>
                <a:cubicBezTo>
                  <a:pt x="15811" y="48116"/>
                  <a:pt x="68287" y="60849"/>
                  <a:pt x="103190" y="55219"/>
                </a:cubicBezTo>
                <a:cubicBezTo>
                  <a:pt x="121876" y="52205"/>
                  <a:pt x="140457" y="44096"/>
                  <a:pt x="154998" y="31980"/>
                </a:cubicBezTo>
                <a:cubicBezTo>
                  <a:pt x="164521" y="24045"/>
                  <a:pt x="170213" y="11811"/>
                  <a:pt x="173973" y="0"/>
                </a:cubicBezTo>
              </a:path>
            </a:pathLst>
          </a:custGeom>
          <a:noFill/>
          <a:ln w="19050" cap="flat" cmpd="sng">
            <a:solidFill>
              <a:schemeClr val="accent6"/>
            </a:solidFill>
            <a:prstDash val="dash"/>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58"/>
        <p:cNvGrpSpPr/>
        <p:nvPr/>
      </p:nvGrpSpPr>
      <p:grpSpPr>
        <a:xfrm>
          <a:off x="0" y="0"/>
          <a:ext cx="0" cy="0"/>
          <a:chOff x="0" y="0"/>
          <a:chExt cx="0" cy="0"/>
        </a:xfrm>
      </p:grpSpPr>
      <p:sp>
        <p:nvSpPr>
          <p:cNvPr id="359" name="Google Shape;359;p28"/>
          <p:cNvSpPr/>
          <p:nvPr/>
        </p:nvSpPr>
        <p:spPr>
          <a:xfrm>
            <a:off x="4770575" y="3640325"/>
            <a:ext cx="4450900" cy="1532850"/>
          </a:xfrm>
          <a:custGeom>
            <a:avLst/>
            <a:gdLst/>
            <a:ahLst/>
            <a:cxnLst/>
            <a:rect l="l" t="t" r="r" b="b"/>
            <a:pathLst>
              <a:path w="178036" h="61314" extrusionOk="0">
                <a:moveTo>
                  <a:pt x="0" y="61314"/>
                </a:moveTo>
                <a:cubicBezTo>
                  <a:pt x="0" y="39681"/>
                  <a:pt x="39274" y="38907"/>
                  <a:pt x="60907" y="38907"/>
                </a:cubicBezTo>
                <a:cubicBezTo>
                  <a:pt x="95663" y="38907"/>
                  <a:pt x="135852" y="37932"/>
                  <a:pt x="162555" y="15685"/>
                </a:cubicBezTo>
                <a:cubicBezTo>
                  <a:pt x="168199" y="10983"/>
                  <a:pt x="175051" y="6712"/>
                  <a:pt x="178036" y="0"/>
                </a:cubicBezTo>
              </a:path>
            </a:pathLst>
          </a:custGeom>
          <a:noFill/>
          <a:ln w="19050" cap="flat" cmpd="sng">
            <a:solidFill>
              <a:schemeClr val="accent6"/>
            </a:solidFill>
            <a:prstDash val="dash"/>
            <a:round/>
            <a:headEnd type="none" w="med" len="med"/>
            <a:tailEnd type="none" w="med" len="med"/>
          </a:ln>
        </p:spPr>
      </p:sp>
      <p:sp>
        <p:nvSpPr>
          <p:cNvPr id="360" name="Google Shape;360;p28"/>
          <p:cNvSpPr/>
          <p:nvPr/>
        </p:nvSpPr>
        <p:spPr>
          <a:xfrm rot="10800000" flipH="1">
            <a:off x="0" y="3984302"/>
            <a:ext cx="3135960" cy="1159199"/>
          </a:xfrm>
          <a:custGeom>
            <a:avLst/>
            <a:gdLst/>
            <a:ahLst/>
            <a:cxnLst/>
            <a:rect l="l" t="t" r="r" b="b"/>
            <a:pathLst>
              <a:path w="67440" h="24929" extrusionOk="0">
                <a:moveTo>
                  <a:pt x="1" y="1"/>
                </a:moveTo>
                <a:lnTo>
                  <a:pt x="9" y="24234"/>
                </a:lnTo>
                <a:cubicBezTo>
                  <a:pt x="9" y="24234"/>
                  <a:pt x="4169" y="24929"/>
                  <a:pt x="9222" y="24929"/>
                </a:cubicBezTo>
                <a:cubicBezTo>
                  <a:pt x="13389" y="24929"/>
                  <a:pt x="18165" y="24456"/>
                  <a:pt x="21714" y="22729"/>
                </a:cubicBezTo>
                <a:cubicBezTo>
                  <a:pt x="30180" y="18610"/>
                  <a:pt x="28888" y="12672"/>
                  <a:pt x="43143" y="11877"/>
                </a:cubicBezTo>
                <a:cubicBezTo>
                  <a:pt x="56225" y="11152"/>
                  <a:pt x="65392" y="7238"/>
                  <a:pt x="67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7954798" y="-304325"/>
            <a:ext cx="1355173" cy="1779455"/>
          </a:xfrm>
          <a:custGeom>
            <a:avLst/>
            <a:gdLst/>
            <a:ahLst/>
            <a:cxnLst/>
            <a:rect l="l" t="t" r="r" b="b"/>
            <a:pathLst>
              <a:path w="18107" h="23776" extrusionOk="0">
                <a:moveTo>
                  <a:pt x="10931" y="1"/>
                </a:moveTo>
                <a:cubicBezTo>
                  <a:pt x="8859" y="1"/>
                  <a:pt x="6658" y="1140"/>
                  <a:pt x="6403" y="3272"/>
                </a:cubicBezTo>
                <a:cubicBezTo>
                  <a:pt x="6017" y="6477"/>
                  <a:pt x="5552" y="9281"/>
                  <a:pt x="3654" y="12014"/>
                </a:cubicBezTo>
                <a:cubicBezTo>
                  <a:pt x="2875" y="13132"/>
                  <a:pt x="1953" y="14140"/>
                  <a:pt x="1237" y="15298"/>
                </a:cubicBezTo>
                <a:cubicBezTo>
                  <a:pt x="520" y="16455"/>
                  <a:pt x="0" y="17802"/>
                  <a:pt x="173" y="19157"/>
                </a:cubicBezTo>
                <a:cubicBezTo>
                  <a:pt x="425" y="21165"/>
                  <a:pt x="2174" y="22740"/>
                  <a:pt x="4103" y="23378"/>
                </a:cubicBezTo>
                <a:cubicBezTo>
                  <a:pt x="4922" y="23649"/>
                  <a:pt x="5771" y="23776"/>
                  <a:pt x="6623" y="23776"/>
                </a:cubicBezTo>
                <a:cubicBezTo>
                  <a:pt x="9213" y="23776"/>
                  <a:pt x="11829" y="22604"/>
                  <a:pt x="13696" y="20755"/>
                </a:cubicBezTo>
                <a:cubicBezTo>
                  <a:pt x="16177" y="18306"/>
                  <a:pt x="17452" y="14833"/>
                  <a:pt x="17838" y="11368"/>
                </a:cubicBezTo>
                <a:cubicBezTo>
                  <a:pt x="18106" y="9052"/>
                  <a:pt x="17988" y="6642"/>
                  <a:pt x="17051" y="4516"/>
                </a:cubicBezTo>
                <a:cubicBezTo>
                  <a:pt x="16121" y="2390"/>
                  <a:pt x="14271" y="570"/>
                  <a:pt x="11995" y="106"/>
                </a:cubicBezTo>
                <a:cubicBezTo>
                  <a:pt x="11651" y="35"/>
                  <a:pt x="11293" y="1"/>
                  <a:pt x="10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rot="-6184702">
            <a:off x="174228" y="-396840"/>
            <a:ext cx="1331048" cy="2489282"/>
          </a:xfrm>
          <a:custGeom>
            <a:avLst/>
            <a:gdLst/>
            <a:ahLst/>
            <a:cxnLst/>
            <a:rect l="l" t="t" r="r" b="b"/>
            <a:pathLst>
              <a:path w="19479" h="36429" fill="none" extrusionOk="0">
                <a:moveTo>
                  <a:pt x="19479" y="36428"/>
                </a:moveTo>
                <a:cubicBezTo>
                  <a:pt x="3391" y="28909"/>
                  <a:pt x="350" y="6122"/>
                  <a:pt x="350" y="6122"/>
                </a:cubicBezTo>
                <a:lnTo>
                  <a:pt x="1" y="0"/>
                </a:lnTo>
              </a:path>
            </a:pathLst>
          </a:custGeom>
          <a:noFill/>
          <a:ln w="19050" cap="flat" cmpd="sng">
            <a:solidFill>
              <a:srgbClr val="CDD0C4"/>
            </a:solidFill>
            <a:prstDash val="dash"/>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2pPr>
            <a:lvl3pPr lvl="2"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3pPr>
            <a:lvl4pPr lvl="3"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4pPr>
            <a:lvl5pPr lvl="4"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5pPr>
            <a:lvl6pPr lvl="5"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6pPr>
            <a:lvl7pPr lvl="6"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7pPr>
            <a:lvl8pPr lvl="7"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8pPr>
            <a:lvl9pPr lvl="8"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marL="914400" lvl="1"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00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00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8" r:id="rId2"/>
    <p:sldLayoutId id="2147483659" r:id="rId3"/>
    <p:sldLayoutId id="2147483664" r:id="rId4"/>
    <p:sldLayoutId id="2147483665" r:id="rId5"/>
    <p:sldLayoutId id="2147483667" r:id="rId6"/>
    <p:sldLayoutId id="2147483673" r:id="rId7"/>
    <p:sldLayoutId id="2147483674"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gif"/></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20.xml"/><Relationship Id="rId16"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sv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2821FEC-FECD-EF42-BA66-0F7881DB59E8}"/>
              </a:ext>
            </a:extLst>
          </p:cNvPr>
          <p:cNvSpPr txBox="1"/>
          <p:nvPr/>
        </p:nvSpPr>
        <p:spPr>
          <a:xfrm>
            <a:off x="1033211" y="2705784"/>
            <a:ext cx="7077579" cy="646331"/>
          </a:xfrm>
          <a:prstGeom prst="rect">
            <a:avLst/>
          </a:prstGeom>
          <a:noFill/>
          <a:ln>
            <a:noFill/>
          </a:ln>
        </p:spPr>
        <p:txBody>
          <a:bodyPr wrap="none" rtlCol="0">
            <a:spAutoFit/>
          </a:bodyPr>
          <a:lstStyle/>
          <a:p>
            <a:pPr algn="ctr"/>
            <a:r>
              <a:rPr lang="fr-FR" sz="1800" b="1" i="0" u="none" strike="noStrike" baseline="0" dirty="0">
                <a:solidFill>
                  <a:schemeClr val="tx1">
                    <a:lumMod val="50000"/>
                  </a:schemeClr>
                </a:solidFill>
                <a:latin typeface="LMRoman12-Bold"/>
              </a:rPr>
              <a:t>Développement d’une application graphique-Python-Web de traduction</a:t>
            </a:r>
          </a:p>
          <a:p>
            <a:pPr algn="ctr"/>
            <a:r>
              <a:rPr lang="fr-FR" sz="1800" b="1" i="0" u="none" strike="noStrike" baseline="0" dirty="0">
                <a:solidFill>
                  <a:schemeClr val="tx1">
                    <a:lumMod val="50000"/>
                  </a:schemeClr>
                </a:solidFill>
                <a:latin typeface="LMRoman12-Bold"/>
              </a:rPr>
              <a:t>de formules infixes en code Postscript</a:t>
            </a:r>
            <a:endParaRPr lang="fr-CA" dirty="0">
              <a:solidFill>
                <a:schemeClr val="tx1">
                  <a:lumMod val="50000"/>
                </a:schemeClr>
              </a:solidFill>
            </a:endParaRPr>
          </a:p>
        </p:txBody>
      </p:sp>
      <p:sp>
        <p:nvSpPr>
          <p:cNvPr id="6" name="ZoneTexte 5">
            <a:extLst>
              <a:ext uri="{FF2B5EF4-FFF2-40B4-BE49-F238E27FC236}">
                <a16:creationId xmlns:a16="http://schemas.microsoft.com/office/drawing/2014/main" id="{CB01EA30-3E6C-CE3E-DB6C-A1A3656A741B}"/>
              </a:ext>
            </a:extLst>
          </p:cNvPr>
          <p:cNvSpPr txBox="1"/>
          <p:nvPr/>
        </p:nvSpPr>
        <p:spPr>
          <a:xfrm>
            <a:off x="2286000" y="1653927"/>
            <a:ext cx="4572000" cy="584775"/>
          </a:xfrm>
          <a:prstGeom prst="rect">
            <a:avLst/>
          </a:prstGeom>
          <a:noFill/>
        </p:spPr>
        <p:txBody>
          <a:bodyPr wrap="square">
            <a:spAutoFit/>
          </a:bodyPr>
          <a:lstStyle/>
          <a:p>
            <a:pPr algn="ctr"/>
            <a:r>
              <a:rPr lang="fr-CA" sz="1600" b="1" i="0" u="none" strike="noStrike" baseline="0" dirty="0">
                <a:solidFill>
                  <a:srgbClr val="2B72C1"/>
                </a:solidFill>
                <a:latin typeface="LMRoman12-Bold"/>
              </a:rPr>
              <a:t>École Supérieure De Technologie-Safi</a:t>
            </a:r>
          </a:p>
          <a:p>
            <a:pPr algn="ctr"/>
            <a:r>
              <a:rPr lang="fr-CA" sz="1600" b="1" i="0" u="none" strike="noStrike" baseline="0" dirty="0">
                <a:solidFill>
                  <a:srgbClr val="2B72C1"/>
                </a:solidFill>
                <a:latin typeface="LMRoman12-Bold"/>
              </a:rPr>
              <a:t>Département : Informatique</a:t>
            </a:r>
          </a:p>
        </p:txBody>
      </p:sp>
      <p:pic>
        <p:nvPicPr>
          <p:cNvPr id="8" name="Image 7">
            <a:extLst>
              <a:ext uri="{FF2B5EF4-FFF2-40B4-BE49-F238E27FC236}">
                <a16:creationId xmlns:a16="http://schemas.microsoft.com/office/drawing/2014/main" id="{D04430D4-38CF-1774-3FCF-233F14370CC5}"/>
              </a:ext>
            </a:extLst>
          </p:cNvPr>
          <p:cNvPicPr>
            <a:picLocks noChangeAspect="1"/>
          </p:cNvPicPr>
          <p:nvPr/>
        </p:nvPicPr>
        <p:blipFill>
          <a:blip r:embed="rId2"/>
          <a:stretch>
            <a:fillRect/>
          </a:stretch>
        </p:blipFill>
        <p:spPr>
          <a:xfrm>
            <a:off x="3281400" y="301512"/>
            <a:ext cx="2581200" cy="1123815"/>
          </a:xfrm>
          <a:prstGeom prst="rect">
            <a:avLst/>
          </a:prstGeom>
        </p:spPr>
      </p:pic>
      <p:sp>
        <p:nvSpPr>
          <p:cNvPr id="10" name="ZoneTexte 9">
            <a:extLst>
              <a:ext uri="{FF2B5EF4-FFF2-40B4-BE49-F238E27FC236}">
                <a16:creationId xmlns:a16="http://schemas.microsoft.com/office/drawing/2014/main" id="{A3CD9457-BCCD-E3FD-CA28-A3B5A2CE3D2B}"/>
              </a:ext>
            </a:extLst>
          </p:cNvPr>
          <p:cNvSpPr txBox="1"/>
          <p:nvPr/>
        </p:nvSpPr>
        <p:spPr>
          <a:xfrm>
            <a:off x="691835" y="3317899"/>
            <a:ext cx="2132899" cy="738664"/>
          </a:xfrm>
          <a:prstGeom prst="rect">
            <a:avLst/>
          </a:prstGeom>
          <a:noFill/>
        </p:spPr>
        <p:txBody>
          <a:bodyPr wrap="square">
            <a:spAutoFit/>
          </a:bodyPr>
          <a:lstStyle/>
          <a:p>
            <a:pPr algn="l"/>
            <a:r>
              <a:rPr lang="fr-CA" sz="1400" b="1" i="1" u="none" strike="noStrike" baseline="0" dirty="0">
                <a:latin typeface="LMRoman10-BoldItalic"/>
              </a:rPr>
              <a:t>Réalisé par :</a:t>
            </a:r>
          </a:p>
          <a:p>
            <a:pPr algn="l"/>
            <a:r>
              <a:rPr lang="fr-CA" sz="1400" i="0" u="none" strike="noStrike" baseline="0" dirty="0">
                <a:latin typeface="LMRoman12-Bold"/>
              </a:rPr>
              <a:t>JADIR Mohammed</a:t>
            </a:r>
          </a:p>
          <a:p>
            <a:pPr algn="l"/>
            <a:r>
              <a:rPr lang="fr-CA" sz="1400" i="0" u="none" strike="noStrike" baseline="0" dirty="0">
                <a:latin typeface="LMRoman12-Bold"/>
              </a:rPr>
              <a:t>ROUDANI Zainab</a:t>
            </a:r>
            <a:endParaRPr lang="fr-CA" dirty="0"/>
          </a:p>
        </p:txBody>
      </p:sp>
      <p:sp>
        <p:nvSpPr>
          <p:cNvPr id="12" name="ZoneTexte 11">
            <a:extLst>
              <a:ext uri="{FF2B5EF4-FFF2-40B4-BE49-F238E27FC236}">
                <a16:creationId xmlns:a16="http://schemas.microsoft.com/office/drawing/2014/main" id="{3D709CE3-D932-CF1A-D83A-8A6A4B005A80}"/>
              </a:ext>
            </a:extLst>
          </p:cNvPr>
          <p:cNvSpPr txBox="1"/>
          <p:nvPr/>
        </p:nvSpPr>
        <p:spPr>
          <a:xfrm>
            <a:off x="6903720" y="3819197"/>
            <a:ext cx="2132899" cy="523220"/>
          </a:xfrm>
          <a:prstGeom prst="rect">
            <a:avLst/>
          </a:prstGeom>
          <a:noFill/>
        </p:spPr>
        <p:txBody>
          <a:bodyPr wrap="square">
            <a:spAutoFit/>
          </a:bodyPr>
          <a:lstStyle/>
          <a:p>
            <a:pPr algn="l"/>
            <a:r>
              <a:rPr lang="fr-CA" sz="1400" b="1" i="1" u="none" strike="noStrike" baseline="0" dirty="0">
                <a:latin typeface="LMRoman10-BoldItalic"/>
              </a:rPr>
              <a:t>Encadré par :</a:t>
            </a:r>
          </a:p>
          <a:p>
            <a:pPr algn="l"/>
            <a:r>
              <a:rPr lang="fr-CA" sz="1400" i="0" u="none" strike="noStrike" baseline="0" dirty="0">
                <a:latin typeface="LMRoman12-Bold"/>
              </a:rPr>
              <a:t>BAYAR </a:t>
            </a:r>
            <a:r>
              <a:rPr lang="fr-CA" sz="1400" i="0" u="none" strike="noStrike" baseline="0" dirty="0" err="1">
                <a:latin typeface="LMRoman12-Bold"/>
              </a:rPr>
              <a:t>Abdelouahad</a:t>
            </a:r>
            <a:endParaRPr lang="fr-CA" dirty="0"/>
          </a:p>
        </p:txBody>
      </p:sp>
      <p:sp>
        <p:nvSpPr>
          <p:cNvPr id="14" name="ZoneTexte 13">
            <a:extLst>
              <a:ext uri="{FF2B5EF4-FFF2-40B4-BE49-F238E27FC236}">
                <a16:creationId xmlns:a16="http://schemas.microsoft.com/office/drawing/2014/main" id="{20106136-A93E-EA66-6091-CF9F73ABD077}"/>
              </a:ext>
            </a:extLst>
          </p:cNvPr>
          <p:cNvSpPr txBox="1"/>
          <p:nvPr/>
        </p:nvSpPr>
        <p:spPr>
          <a:xfrm>
            <a:off x="2569783" y="4761012"/>
            <a:ext cx="4004434" cy="307777"/>
          </a:xfrm>
          <a:prstGeom prst="rect">
            <a:avLst/>
          </a:prstGeom>
          <a:noFill/>
        </p:spPr>
        <p:txBody>
          <a:bodyPr wrap="square">
            <a:spAutoFit/>
          </a:bodyPr>
          <a:lstStyle/>
          <a:p>
            <a:r>
              <a:rPr lang="fr-CA" sz="1400" b="0" i="0" u="none" strike="noStrike" baseline="0" dirty="0">
                <a:latin typeface="LMRomanCaps10-Regular"/>
              </a:rPr>
              <a:t>Année Universitaire : 2022/2023</a:t>
            </a:r>
            <a:endParaRPr lang="fr-CA" dirty="0"/>
          </a:p>
        </p:txBody>
      </p:sp>
      <p:sp>
        <p:nvSpPr>
          <p:cNvPr id="18" name="ZoneTexte 17">
            <a:extLst>
              <a:ext uri="{FF2B5EF4-FFF2-40B4-BE49-F238E27FC236}">
                <a16:creationId xmlns:a16="http://schemas.microsoft.com/office/drawing/2014/main" id="{6A3EB85C-CC90-8B64-930E-678A3B39C074}"/>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a:t>
            </a:r>
            <a:endParaRPr lang="fr-CA" dirty="0"/>
          </a:p>
        </p:txBody>
      </p:sp>
      <p:sp>
        <p:nvSpPr>
          <p:cNvPr id="2" name="ZoneTexte 1">
            <a:extLst>
              <a:ext uri="{FF2B5EF4-FFF2-40B4-BE49-F238E27FC236}">
                <a16:creationId xmlns:a16="http://schemas.microsoft.com/office/drawing/2014/main" id="{010654CE-A4F5-A2BA-E515-2ED46B514297}"/>
              </a:ext>
            </a:extLst>
          </p:cNvPr>
          <p:cNvSpPr txBox="1"/>
          <p:nvPr/>
        </p:nvSpPr>
        <p:spPr>
          <a:xfrm>
            <a:off x="1219550" y="4147177"/>
            <a:ext cx="2132899" cy="523220"/>
          </a:xfrm>
          <a:prstGeom prst="rect">
            <a:avLst/>
          </a:prstGeom>
          <a:noFill/>
        </p:spPr>
        <p:txBody>
          <a:bodyPr wrap="square">
            <a:spAutoFit/>
          </a:bodyPr>
          <a:lstStyle/>
          <a:p>
            <a:pPr algn="l"/>
            <a:r>
              <a:rPr lang="fr-CA" sz="1400" b="1" i="1" u="none" strike="noStrike" baseline="0" dirty="0">
                <a:latin typeface="LMRoman10-BoldItalic"/>
              </a:rPr>
              <a:t>tuteuré par :</a:t>
            </a:r>
          </a:p>
          <a:p>
            <a:pPr algn="l"/>
            <a:r>
              <a:rPr lang="fr-CA" dirty="0"/>
              <a:t>BELAATAR Imad</a:t>
            </a:r>
          </a:p>
        </p:txBody>
      </p:sp>
    </p:spTree>
    <p:extLst>
      <p:ext uri="{BB962C8B-B14F-4D97-AF65-F5344CB8AC3E}">
        <p14:creationId xmlns:p14="http://schemas.microsoft.com/office/powerpoint/2010/main" val="4207705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4578517-5860-E636-09B9-1798CBA1D225}"/>
              </a:ext>
            </a:extLst>
          </p:cNvPr>
          <p:cNvSpPr txBox="1"/>
          <p:nvPr/>
        </p:nvSpPr>
        <p:spPr>
          <a:xfrm>
            <a:off x="4749801" y="287550"/>
            <a:ext cx="1308100" cy="400110"/>
          </a:xfrm>
          <a:prstGeom prst="rect">
            <a:avLst/>
          </a:prstGeom>
          <a:noFill/>
        </p:spPr>
        <p:txBody>
          <a:bodyPr wrap="square">
            <a:spAutoFit/>
          </a:bodyPr>
          <a:lstStyle/>
          <a:p>
            <a:r>
              <a:rPr lang="fr-CA" sz="2000" b="1" dirty="0"/>
              <a:t>a b + c *</a:t>
            </a:r>
          </a:p>
        </p:txBody>
      </p:sp>
      <p:grpSp>
        <p:nvGrpSpPr>
          <p:cNvPr id="4" name="Groupe 3">
            <a:extLst>
              <a:ext uri="{FF2B5EF4-FFF2-40B4-BE49-F238E27FC236}">
                <a16:creationId xmlns:a16="http://schemas.microsoft.com/office/drawing/2014/main" id="{D49BBC2D-257B-8A2B-E4AB-1A498BBEFFEC}"/>
              </a:ext>
            </a:extLst>
          </p:cNvPr>
          <p:cNvGrpSpPr/>
          <p:nvPr/>
        </p:nvGrpSpPr>
        <p:grpSpPr>
          <a:xfrm>
            <a:off x="4615627" y="1401655"/>
            <a:ext cx="1411795" cy="767233"/>
            <a:chOff x="2321718" y="174"/>
            <a:chExt cx="1452562" cy="944165"/>
          </a:xfrm>
          <a:solidFill>
            <a:schemeClr val="accent6"/>
          </a:solidFill>
        </p:grpSpPr>
        <p:sp>
          <p:nvSpPr>
            <p:cNvPr id="5" name="Rectangle : coins arrondis 4">
              <a:extLst>
                <a:ext uri="{FF2B5EF4-FFF2-40B4-BE49-F238E27FC236}">
                  <a16:creationId xmlns:a16="http://schemas.microsoft.com/office/drawing/2014/main" id="{4F8AD937-95D7-864C-E972-BBC95EE61FE7}"/>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6" name="Rectangle : coins arrondis 4">
              <a:extLst>
                <a:ext uri="{FF2B5EF4-FFF2-40B4-BE49-F238E27FC236}">
                  <a16:creationId xmlns:a16="http://schemas.microsoft.com/office/drawing/2014/main" id="{9AB15958-AD4D-890A-C7B2-F7CE78B0FA0C}"/>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solidFill>
                    <a:srgbClr val="000000"/>
                  </a:solidFill>
                </a:rPr>
                <a:t>P</a:t>
              </a:r>
              <a:r>
                <a:rPr lang="fr-FR" sz="1600" kern="1200" baseline="0" dirty="0">
                  <a:solidFill>
                    <a:srgbClr val="000000"/>
                  </a:solidFill>
                </a:rPr>
                <a:t>ostscript</a:t>
              </a:r>
              <a:endParaRPr lang="fr-CA" sz="1600" kern="1200" baseline="0" dirty="0">
                <a:solidFill>
                  <a:srgbClr val="000000"/>
                </a:solidFill>
              </a:endParaRPr>
            </a:p>
          </p:txBody>
        </p:sp>
      </p:grpSp>
      <p:grpSp>
        <p:nvGrpSpPr>
          <p:cNvPr id="7" name="Groupe 6">
            <a:extLst>
              <a:ext uri="{FF2B5EF4-FFF2-40B4-BE49-F238E27FC236}">
                <a16:creationId xmlns:a16="http://schemas.microsoft.com/office/drawing/2014/main" id="{CB4535E6-3E20-3ACE-8137-595E050AC595}"/>
              </a:ext>
            </a:extLst>
          </p:cNvPr>
          <p:cNvGrpSpPr/>
          <p:nvPr/>
        </p:nvGrpSpPr>
        <p:grpSpPr>
          <a:xfrm>
            <a:off x="2771203" y="1401655"/>
            <a:ext cx="1411795" cy="767233"/>
            <a:chOff x="2321718" y="174"/>
            <a:chExt cx="1452562" cy="944165"/>
          </a:xfrm>
          <a:solidFill>
            <a:schemeClr val="accent6"/>
          </a:solidFill>
        </p:grpSpPr>
        <p:sp>
          <p:nvSpPr>
            <p:cNvPr id="8" name="Rectangle : coins arrondis 7">
              <a:extLst>
                <a:ext uri="{FF2B5EF4-FFF2-40B4-BE49-F238E27FC236}">
                  <a16:creationId xmlns:a16="http://schemas.microsoft.com/office/drawing/2014/main" id="{79A9F816-1D83-32D8-2667-B7945B9A6B59}"/>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9" name="Rectangle : coins arrondis 4">
              <a:extLst>
                <a:ext uri="{FF2B5EF4-FFF2-40B4-BE49-F238E27FC236}">
                  <a16:creationId xmlns:a16="http://schemas.microsoft.com/office/drawing/2014/main" id="{36EBE1FD-1BE2-9E5D-7DB4-F0262409A4F7}"/>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solidFill>
                    <a:srgbClr val="000000"/>
                  </a:solidFill>
                </a:rPr>
                <a:t>P</a:t>
              </a:r>
              <a:r>
                <a:rPr lang="fr-FR" sz="1600" kern="1200" baseline="0" dirty="0">
                  <a:solidFill>
                    <a:srgbClr val="000000"/>
                  </a:solidFill>
                </a:rPr>
                <a:t>ostfixe</a:t>
              </a:r>
              <a:endParaRPr lang="fr-CA" sz="1600" kern="1200" baseline="0" dirty="0">
                <a:solidFill>
                  <a:srgbClr val="000000"/>
                </a:solidFill>
              </a:endParaRPr>
            </a:p>
          </p:txBody>
        </p:sp>
      </p:grpSp>
      <p:cxnSp>
        <p:nvCxnSpPr>
          <p:cNvPr id="14" name="Connecteur droit 13">
            <a:extLst>
              <a:ext uri="{FF2B5EF4-FFF2-40B4-BE49-F238E27FC236}">
                <a16:creationId xmlns:a16="http://schemas.microsoft.com/office/drawing/2014/main" id="{8F6FB0AE-99A5-6F07-F0A5-BF75AEE89F25}"/>
              </a:ext>
            </a:extLst>
          </p:cNvPr>
          <p:cNvCxnSpPr>
            <a:cxnSpLocks/>
          </p:cNvCxnSpPr>
          <p:nvPr/>
        </p:nvCxnSpPr>
        <p:spPr>
          <a:xfrm>
            <a:off x="4399312" y="2168888"/>
            <a:ext cx="0" cy="2720887"/>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D7458F16-8A60-8E07-C58B-4CF7FF344510}"/>
              </a:ext>
            </a:extLst>
          </p:cNvPr>
          <p:cNvSpPr txBox="1"/>
          <p:nvPr/>
        </p:nvSpPr>
        <p:spPr>
          <a:xfrm>
            <a:off x="3314619" y="2436389"/>
            <a:ext cx="327334" cy="400110"/>
          </a:xfrm>
          <a:prstGeom prst="rect">
            <a:avLst/>
          </a:prstGeom>
          <a:noFill/>
        </p:spPr>
        <p:txBody>
          <a:bodyPr wrap="none" rtlCol="0">
            <a:spAutoFit/>
          </a:bodyPr>
          <a:lstStyle/>
          <a:p>
            <a:r>
              <a:rPr lang="fr-FR" sz="2000" b="1" dirty="0"/>
              <a:t>a</a:t>
            </a:r>
            <a:endParaRPr lang="fr-CA" sz="2000" b="1" dirty="0"/>
          </a:p>
        </p:txBody>
      </p:sp>
      <p:sp>
        <p:nvSpPr>
          <p:cNvPr id="17" name="ZoneTexte 16">
            <a:extLst>
              <a:ext uri="{FF2B5EF4-FFF2-40B4-BE49-F238E27FC236}">
                <a16:creationId xmlns:a16="http://schemas.microsoft.com/office/drawing/2014/main" id="{62ED86DB-9C0E-7568-514A-9B1D0115A258}"/>
              </a:ext>
            </a:extLst>
          </p:cNvPr>
          <p:cNvSpPr txBox="1"/>
          <p:nvPr/>
        </p:nvSpPr>
        <p:spPr>
          <a:xfrm>
            <a:off x="3314619" y="2838171"/>
            <a:ext cx="341760" cy="400110"/>
          </a:xfrm>
          <a:prstGeom prst="rect">
            <a:avLst/>
          </a:prstGeom>
          <a:noFill/>
        </p:spPr>
        <p:txBody>
          <a:bodyPr wrap="none" rtlCol="0">
            <a:spAutoFit/>
          </a:bodyPr>
          <a:lstStyle/>
          <a:p>
            <a:r>
              <a:rPr lang="fr-FR" sz="2000" b="1" dirty="0"/>
              <a:t>b</a:t>
            </a:r>
            <a:endParaRPr lang="fr-CA" sz="2000" b="1" dirty="0"/>
          </a:p>
        </p:txBody>
      </p:sp>
      <p:sp>
        <p:nvSpPr>
          <p:cNvPr id="18" name="ZoneTexte 17">
            <a:extLst>
              <a:ext uri="{FF2B5EF4-FFF2-40B4-BE49-F238E27FC236}">
                <a16:creationId xmlns:a16="http://schemas.microsoft.com/office/drawing/2014/main" id="{F756AE01-3AD8-08E5-DA3F-4C422AD89187}"/>
              </a:ext>
            </a:extLst>
          </p:cNvPr>
          <p:cNvSpPr txBox="1"/>
          <p:nvPr/>
        </p:nvSpPr>
        <p:spPr>
          <a:xfrm>
            <a:off x="3314619" y="3216204"/>
            <a:ext cx="333746" cy="400110"/>
          </a:xfrm>
          <a:prstGeom prst="rect">
            <a:avLst/>
          </a:prstGeom>
          <a:noFill/>
        </p:spPr>
        <p:txBody>
          <a:bodyPr wrap="none" rtlCol="0">
            <a:spAutoFit/>
          </a:bodyPr>
          <a:lstStyle/>
          <a:p>
            <a:r>
              <a:rPr lang="fr-FR" sz="2000" b="1" dirty="0"/>
              <a:t>+</a:t>
            </a:r>
            <a:endParaRPr lang="fr-CA" sz="2000" b="1" dirty="0"/>
          </a:p>
        </p:txBody>
      </p:sp>
      <p:sp>
        <p:nvSpPr>
          <p:cNvPr id="19" name="ZoneTexte 18">
            <a:extLst>
              <a:ext uri="{FF2B5EF4-FFF2-40B4-BE49-F238E27FC236}">
                <a16:creationId xmlns:a16="http://schemas.microsoft.com/office/drawing/2014/main" id="{A3228F4B-E320-793F-E179-77DAF2BE163B}"/>
              </a:ext>
            </a:extLst>
          </p:cNvPr>
          <p:cNvSpPr txBox="1"/>
          <p:nvPr/>
        </p:nvSpPr>
        <p:spPr>
          <a:xfrm>
            <a:off x="3314619" y="3584335"/>
            <a:ext cx="327334" cy="400110"/>
          </a:xfrm>
          <a:prstGeom prst="rect">
            <a:avLst/>
          </a:prstGeom>
          <a:noFill/>
        </p:spPr>
        <p:txBody>
          <a:bodyPr wrap="none" rtlCol="0">
            <a:spAutoFit/>
          </a:bodyPr>
          <a:lstStyle/>
          <a:p>
            <a:r>
              <a:rPr lang="fr-FR" sz="2000" b="1" dirty="0"/>
              <a:t>c</a:t>
            </a:r>
            <a:endParaRPr lang="fr-CA" sz="2000" b="1" dirty="0"/>
          </a:p>
        </p:txBody>
      </p:sp>
      <p:sp>
        <p:nvSpPr>
          <p:cNvPr id="20" name="ZoneTexte 19">
            <a:extLst>
              <a:ext uri="{FF2B5EF4-FFF2-40B4-BE49-F238E27FC236}">
                <a16:creationId xmlns:a16="http://schemas.microsoft.com/office/drawing/2014/main" id="{465BAA7F-5345-9539-9616-EE294B783876}"/>
              </a:ext>
            </a:extLst>
          </p:cNvPr>
          <p:cNvSpPr txBox="1"/>
          <p:nvPr/>
        </p:nvSpPr>
        <p:spPr>
          <a:xfrm>
            <a:off x="3340019" y="3994361"/>
            <a:ext cx="284052" cy="400110"/>
          </a:xfrm>
          <a:prstGeom prst="rect">
            <a:avLst/>
          </a:prstGeom>
          <a:noFill/>
        </p:spPr>
        <p:txBody>
          <a:bodyPr wrap="none" rtlCol="0">
            <a:spAutoFit/>
          </a:bodyPr>
          <a:lstStyle/>
          <a:p>
            <a:r>
              <a:rPr lang="fr-FR" sz="2000" b="1" dirty="0"/>
              <a:t>*</a:t>
            </a:r>
            <a:endParaRPr lang="fr-CA" sz="2000" b="1" dirty="0"/>
          </a:p>
        </p:txBody>
      </p:sp>
      <p:sp>
        <p:nvSpPr>
          <p:cNvPr id="25" name="ZoneTexte 24">
            <a:extLst>
              <a:ext uri="{FF2B5EF4-FFF2-40B4-BE49-F238E27FC236}">
                <a16:creationId xmlns:a16="http://schemas.microsoft.com/office/drawing/2014/main" id="{DF1A08DB-90E8-5A56-9C07-47595681D118}"/>
              </a:ext>
            </a:extLst>
          </p:cNvPr>
          <p:cNvSpPr txBox="1"/>
          <p:nvPr/>
        </p:nvSpPr>
        <p:spPr>
          <a:xfrm>
            <a:off x="4840524" y="2838171"/>
            <a:ext cx="554960" cy="400110"/>
          </a:xfrm>
          <a:prstGeom prst="rect">
            <a:avLst/>
          </a:prstGeom>
          <a:noFill/>
        </p:spPr>
        <p:txBody>
          <a:bodyPr wrap="none" rtlCol="0">
            <a:spAutoFit/>
          </a:bodyPr>
          <a:lstStyle/>
          <a:p>
            <a:r>
              <a:rPr lang="fr-FR" sz="2000" b="1" dirty="0"/>
              <a:t>a b</a:t>
            </a:r>
            <a:endParaRPr lang="fr-CA" sz="2000" b="1" dirty="0"/>
          </a:p>
        </p:txBody>
      </p:sp>
      <p:sp>
        <p:nvSpPr>
          <p:cNvPr id="26" name="ZoneTexte 25">
            <a:extLst>
              <a:ext uri="{FF2B5EF4-FFF2-40B4-BE49-F238E27FC236}">
                <a16:creationId xmlns:a16="http://schemas.microsoft.com/office/drawing/2014/main" id="{A41666C4-DFB6-65D3-E884-BFA42F958E27}"/>
              </a:ext>
            </a:extLst>
          </p:cNvPr>
          <p:cNvSpPr txBox="1"/>
          <p:nvPr/>
        </p:nvSpPr>
        <p:spPr>
          <a:xfrm>
            <a:off x="4850049" y="3181071"/>
            <a:ext cx="1082348" cy="400110"/>
          </a:xfrm>
          <a:prstGeom prst="rect">
            <a:avLst/>
          </a:prstGeom>
          <a:noFill/>
        </p:spPr>
        <p:txBody>
          <a:bodyPr wrap="none" rtlCol="0">
            <a:spAutoFit/>
          </a:bodyPr>
          <a:lstStyle/>
          <a:p>
            <a:r>
              <a:rPr lang="fr-FR" sz="2000" b="1" dirty="0"/>
              <a:t>a b add</a:t>
            </a:r>
            <a:endParaRPr lang="fr-CA" sz="2000" b="1" dirty="0"/>
          </a:p>
        </p:txBody>
      </p:sp>
      <p:sp>
        <p:nvSpPr>
          <p:cNvPr id="29" name="ZoneTexte 28">
            <a:extLst>
              <a:ext uri="{FF2B5EF4-FFF2-40B4-BE49-F238E27FC236}">
                <a16:creationId xmlns:a16="http://schemas.microsoft.com/office/drawing/2014/main" id="{E0C42573-ABA2-39F3-A32D-A7FD059D0B4E}"/>
              </a:ext>
            </a:extLst>
          </p:cNvPr>
          <p:cNvSpPr txBox="1"/>
          <p:nvPr/>
        </p:nvSpPr>
        <p:spPr>
          <a:xfrm>
            <a:off x="4830999" y="3562071"/>
            <a:ext cx="1295547" cy="400110"/>
          </a:xfrm>
          <a:prstGeom prst="rect">
            <a:avLst/>
          </a:prstGeom>
          <a:noFill/>
        </p:spPr>
        <p:txBody>
          <a:bodyPr wrap="none" rtlCol="0">
            <a:spAutoFit/>
          </a:bodyPr>
          <a:lstStyle/>
          <a:p>
            <a:r>
              <a:rPr lang="fr-FR" sz="2000" b="1" dirty="0"/>
              <a:t>a b add c</a:t>
            </a:r>
            <a:endParaRPr lang="fr-CA" sz="2000" b="1" dirty="0"/>
          </a:p>
        </p:txBody>
      </p:sp>
      <p:sp>
        <p:nvSpPr>
          <p:cNvPr id="32" name="ZoneTexte 31">
            <a:extLst>
              <a:ext uri="{FF2B5EF4-FFF2-40B4-BE49-F238E27FC236}">
                <a16:creationId xmlns:a16="http://schemas.microsoft.com/office/drawing/2014/main" id="{25CFD5CD-23E8-FEB6-E162-273FBDD51D81}"/>
              </a:ext>
            </a:extLst>
          </p:cNvPr>
          <p:cNvSpPr txBox="1"/>
          <p:nvPr/>
        </p:nvSpPr>
        <p:spPr>
          <a:xfrm>
            <a:off x="4830999" y="3935451"/>
            <a:ext cx="1821332" cy="400110"/>
          </a:xfrm>
          <a:prstGeom prst="rect">
            <a:avLst/>
          </a:prstGeom>
          <a:noFill/>
        </p:spPr>
        <p:txBody>
          <a:bodyPr wrap="none" rtlCol="0">
            <a:spAutoFit/>
          </a:bodyPr>
          <a:lstStyle/>
          <a:p>
            <a:r>
              <a:rPr lang="fr-FR" sz="2000" b="1" dirty="0"/>
              <a:t>a b add c mul</a:t>
            </a:r>
            <a:endParaRPr lang="fr-CA" sz="2000" b="1" dirty="0"/>
          </a:p>
        </p:txBody>
      </p:sp>
      <p:sp>
        <p:nvSpPr>
          <p:cNvPr id="44" name="ZoneTexte 43">
            <a:extLst>
              <a:ext uri="{FF2B5EF4-FFF2-40B4-BE49-F238E27FC236}">
                <a16:creationId xmlns:a16="http://schemas.microsoft.com/office/drawing/2014/main" id="{46B8209C-E5C0-4BB6-FD99-29D8F1462A5B}"/>
              </a:ext>
            </a:extLst>
          </p:cNvPr>
          <p:cNvSpPr txBox="1"/>
          <p:nvPr/>
        </p:nvSpPr>
        <p:spPr>
          <a:xfrm>
            <a:off x="4838619" y="2398289"/>
            <a:ext cx="327334" cy="400110"/>
          </a:xfrm>
          <a:prstGeom prst="rect">
            <a:avLst/>
          </a:prstGeom>
          <a:noFill/>
        </p:spPr>
        <p:txBody>
          <a:bodyPr wrap="none" rtlCol="0">
            <a:spAutoFit/>
          </a:bodyPr>
          <a:lstStyle/>
          <a:p>
            <a:r>
              <a:rPr lang="fr-FR" sz="2000" b="1" dirty="0"/>
              <a:t>a</a:t>
            </a:r>
            <a:endParaRPr lang="fr-CA" sz="2000" b="1" dirty="0"/>
          </a:p>
        </p:txBody>
      </p:sp>
      <p:grpSp>
        <p:nvGrpSpPr>
          <p:cNvPr id="48" name="Groupe 47">
            <a:extLst>
              <a:ext uri="{FF2B5EF4-FFF2-40B4-BE49-F238E27FC236}">
                <a16:creationId xmlns:a16="http://schemas.microsoft.com/office/drawing/2014/main" id="{666F9F2C-7EEC-42DC-7BC0-A77DE3CAE1A2}"/>
              </a:ext>
            </a:extLst>
          </p:cNvPr>
          <p:cNvGrpSpPr/>
          <p:nvPr/>
        </p:nvGrpSpPr>
        <p:grpSpPr>
          <a:xfrm>
            <a:off x="117070" y="63641"/>
            <a:ext cx="3990508" cy="704816"/>
            <a:chOff x="2321718" y="174"/>
            <a:chExt cx="1452562" cy="944165"/>
          </a:xfrm>
          <a:solidFill>
            <a:schemeClr val="accent6"/>
          </a:solidFill>
        </p:grpSpPr>
        <p:sp>
          <p:nvSpPr>
            <p:cNvPr id="49" name="Rectangle : coins arrondis 48">
              <a:extLst>
                <a:ext uri="{FF2B5EF4-FFF2-40B4-BE49-F238E27FC236}">
                  <a16:creationId xmlns:a16="http://schemas.microsoft.com/office/drawing/2014/main" id="{1D883DC4-BCCC-822F-2251-715BDABCD746}"/>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50" name="Rectangle : coins arrondis 4">
              <a:extLst>
                <a:ext uri="{FF2B5EF4-FFF2-40B4-BE49-F238E27FC236}">
                  <a16:creationId xmlns:a16="http://schemas.microsoft.com/office/drawing/2014/main" id="{C71A7E3E-A725-4087-DD51-516CAC66EFD1}"/>
                </a:ext>
              </a:extLst>
            </p:cNvPr>
            <p:cNvSpPr txBox="1"/>
            <p:nvPr/>
          </p:nvSpPr>
          <p:spPr>
            <a:xfrm>
              <a:off x="2697192" y="46265"/>
              <a:ext cx="931307"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2000" kern="1200" baseline="0" dirty="0">
                  <a:solidFill>
                    <a:srgbClr val="000000"/>
                  </a:solidFill>
                </a:rPr>
                <a:t>Postfixe en postscript</a:t>
              </a:r>
              <a:endParaRPr lang="fr-CA" sz="2000" kern="1200" baseline="0" dirty="0">
                <a:solidFill>
                  <a:srgbClr val="000000"/>
                </a:solidFill>
              </a:endParaRPr>
            </a:p>
          </p:txBody>
        </p:sp>
      </p:grpSp>
      <p:pic>
        <p:nvPicPr>
          <p:cNvPr id="51" name="Image 50">
            <a:extLst>
              <a:ext uri="{FF2B5EF4-FFF2-40B4-BE49-F238E27FC236}">
                <a16:creationId xmlns:a16="http://schemas.microsoft.com/office/drawing/2014/main" id="{B07EF645-F1C1-4D5D-6806-2B3BD3749468}"/>
              </a:ext>
            </a:extLst>
          </p:cNvPr>
          <p:cNvPicPr>
            <a:picLocks noChangeAspect="1"/>
          </p:cNvPicPr>
          <p:nvPr/>
        </p:nvPicPr>
        <p:blipFill>
          <a:blip r:embed="rId3"/>
          <a:stretch>
            <a:fillRect/>
          </a:stretch>
        </p:blipFill>
        <p:spPr>
          <a:xfrm>
            <a:off x="327306" y="153386"/>
            <a:ext cx="552369" cy="552369"/>
          </a:xfrm>
          <a:prstGeom prst="rect">
            <a:avLst/>
          </a:prstGeom>
        </p:spPr>
      </p:pic>
      <p:sp>
        <p:nvSpPr>
          <p:cNvPr id="52" name="ZoneTexte 51">
            <a:extLst>
              <a:ext uri="{FF2B5EF4-FFF2-40B4-BE49-F238E27FC236}">
                <a16:creationId xmlns:a16="http://schemas.microsoft.com/office/drawing/2014/main" id="{F743FBA7-D81B-A3D1-B3CE-EDA5D55C3F0B}"/>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10</a:t>
            </a:r>
            <a:endParaRPr lang="fr-CA" dirty="0"/>
          </a:p>
        </p:txBody>
      </p:sp>
      <p:sp>
        <p:nvSpPr>
          <p:cNvPr id="3" name="ZoneTexte 2">
            <a:extLst>
              <a:ext uri="{FF2B5EF4-FFF2-40B4-BE49-F238E27FC236}">
                <a16:creationId xmlns:a16="http://schemas.microsoft.com/office/drawing/2014/main" id="{51B7A458-025A-0D1C-874E-F39E8FF6AB88}"/>
              </a:ext>
            </a:extLst>
          </p:cNvPr>
          <p:cNvSpPr txBox="1"/>
          <p:nvPr/>
        </p:nvSpPr>
        <p:spPr>
          <a:xfrm>
            <a:off x="2982822" y="4489665"/>
            <a:ext cx="1196161" cy="400110"/>
          </a:xfrm>
          <a:prstGeom prst="rect">
            <a:avLst/>
          </a:prstGeom>
          <a:noFill/>
        </p:spPr>
        <p:txBody>
          <a:bodyPr wrap="none" rtlCol="0">
            <a:spAutoFit/>
          </a:bodyPr>
          <a:lstStyle/>
          <a:p>
            <a:r>
              <a:rPr lang="fr-FR" sz="2000" b="1" dirty="0"/>
              <a:t>Résultat</a:t>
            </a:r>
            <a:endParaRPr lang="fr-CA" sz="2000" b="1" dirty="0"/>
          </a:p>
        </p:txBody>
      </p:sp>
      <p:sp>
        <p:nvSpPr>
          <p:cNvPr id="11" name="ZoneTexte 10">
            <a:extLst>
              <a:ext uri="{FF2B5EF4-FFF2-40B4-BE49-F238E27FC236}">
                <a16:creationId xmlns:a16="http://schemas.microsoft.com/office/drawing/2014/main" id="{C92D55D3-CE56-592D-1917-113DBC573603}"/>
              </a:ext>
            </a:extLst>
          </p:cNvPr>
          <p:cNvSpPr txBox="1"/>
          <p:nvPr/>
        </p:nvSpPr>
        <p:spPr>
          <a:xfrm>
            <a:off x="4821469" y="4459336"/>
            <a:ext cx="1821332" cy="400110"/>
          </a:xfrm>
          <a:prstGeom prst="rect">
            <a:avLst/>
          </a:prstGeom>
          <a:noFill/>
        </p:spPr>
        <p:txBody>
          <a:bodyPr wrap="none" rtlCol="0">
            <a:spAutoFit/>
          </a:bodyPr>
          <a:lstStyle/>
          <a:p>
            <a:r>
              <a:rPr lang="fr-FR" sz="2000" b="1" dirty="0"/>
              <a:t>a b add c mul</a:t>
            </a:r>
            <a:endParaRPr lang="fr-CA" sz="2000" b="1" dirty="0"/>
          </a:p>
        </p:txBody>
      </p:sp>
      <p:sp>
        <p:nvSpPr>
          <p:cNvPr id="12" name="Rectangle : coins arrondis 11">
            <a:extLst>
              <a:ext uri="{FF2B5EF4-FFF2-40B4-BE49-F238E27FC236}">
                <a16:creationId xmlns:a16="http://schemas.microsoft.com/office/drawing/2014/main" id="{E24F537E-6B3A-31F1-EFC4-676F0B37F1C6}"/>
              </a:ext>
            </a:extLst>
          </p:cNvPr>
          <p:cNvSpPr/>
          <p:nvPr/>
        </p:nvSpPr>
        <p:spPr>
          <a:xfrm>
            <a:off x="4396520" y="5265435"/>
            <a:ext cx="1991580" cy="358136"/>
          </a:xfrm>
          <a:prstGeom prst="round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963297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14"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400" fill="hold"/>
                                        <p:tgtEl>
                                          <p:spTgt spid="4"/>
                                        </p:tgtEl>
                                        <p:attrNameLst>
                                          <p:attrName>ppt_x</p:attrName>
                                        </p:attrNameLst>
                                      </p:cBhvr>
                                      <p:tavLst>
                                        <p:tav tm="0">
                                          <p:val>
                                            <p:strVal val="#ppt_x"/>
                                          </p:val>
                                        </p:tav>
                                        <p:tav tm="100000">
                                          <p:val>
                                            <p:strVal val="#ppt_x"/>
                                          </p:val>
                                        </p:tav>
                                      </p:tavLst>
                                    </p:anim>
                                    <p:anim calcmode="lin" valueType="num">
                                      <p:cBhvr additive="base">
                                        <p:cTn id="20" dur="4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400" fill="hold"/>
                                        <p:tgtEl>
                                          <p:spTgt spid="7"/>
                                        </p:tgtEl>
                                        <p:attrNameLst>
                                          <p:attrName>ppt_x</p:attrName>
                                        </p:attrNameLst>
                                      </p:cBhvr>
                                      <p:tavLst>
                                        <p:tav tm="0">
                                          <p:val>
                                            <p:strVal val="#ppt_x"/>
                                          </p:val>
                                        </p:tav>
                                        <p:tav tm="100000">
                                          <p:val>
                                            <p:strVal val="#ppt_x"/>
                                          </p:val>
                                        </p:tav>
                                      </p:tavLst>
                                    </p:anim>
                                    <p:anim calcmode="lin" valueType="num">
                                      <p:cBhvr additive="base">
                                        <p:cTn id="24" dur="4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9"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0-#ppt_h/2"/>
                                          </p:val>
                                        </p:tav>
                                        <p:tav tm="100000">
                                          <p:val>
                                            <p:strVal val="#ppt_y"/>
                                          </p:val>
                                        </p:tav>
                                      </p:tavLst>
                                    </p:anim>
                                  </p:childTnLst>
                                </p:cTn>
                              </p:par>
                              <p:par>
                                <p:cTn id="34" presetID="2" presetClass="entr" presetSubtype="9"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0-#ppt_h/2"/>
                                          </p:val>
                                        </p:tav>
                                        <p:tav tm="100000">
                                          <p:val>
                                            <p:strVal val="#ppt_y"/>
                                          </p:val>
                                        </p:tav>
                                      </p:tavLst>
                                    </p:anim>
                                  </p:childTnLst>
                                </p:cTn>
                              </p:par>
                              <p:par>
                                <p:cTn id="38" presetID="2" presetClass="entr" presetSubtype="9"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0-#ppt_h/2"/>
                                          </p:val>
                                        </p:tav>
                                        <p:tav tm="100000">
                                          <p:val>
                                            <p:strVal val="#ppt_y"/>
                                          </p:val>
                                        </p:tav>
                                      </p:tavLst>
                                    </p:anim>
                                  </p:childTnLst>
                                </p:cTn>
                              </p:par>
                              <p:par>
                                <p:cTn id="42" presetID="2" presetClass="entr" presetSubtype="9"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0-#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par>
                                <p:cTn id="46" presetID="2" presetClass="entr" presetSubtype="9"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0-#ppt_w/2"/>
                                          </p:val>
                                        </p:tav>
                                        <p:tav tm="100000">
                                          <p:val>
                                            <p:strVal val="#ppt_x"/>
                                          </p:val>
                                        </p:tav>
                                      </p:tavLst>
                                    </p:anim>
                                    <p:anim calcmode="lin" valueType="num">
                                      <p:cBhvr additive="base">
                                        <p:cTn id="49" dur="500" fill="hold"/>
                                        <p:tgtEl>
                                          <p:spTgt spid="20"/>
                                        </p:tgtEl>
                                        <p:attrNameLst>
                                          <p:attrName>ppt_y</p:attrName>
                                        </p:attrNameLst>
                                      </p:cBhvr>
                                      <p:tavLst>
                                        <p:tav tm="0">
                                          <p:val>
                                            <p:strVal val="0-#ppt_h/2"/>
                                          </p:val>
                                        </p:tav>
                                        <p:tav tm="100000">
                                          <p:val>
                                            <p:strVal val="#ppt_y"/>
                                          </p:val>
                                        </p:tav>
                                      </p:tavLst>
                                    </p:anim>
                                  </p:childTnLst>
                                </p:cTn>
                              </p:par>
                              <p:par>
                                <p:cTn id="50" presetID="2" presetClass="entr" presetSubtype="9"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0-#ppt_w/2"/>
                                          </p:val>
                                        </p:tav>
                                        <p:tav tm="100000">
                                          <p:val>
                                            <p:strVal val="#ppt_x"/>
                                          </p:val>
                                        </p:tav>
                                      </p:tavLst>
                                    </p:anim>
                                    <p:anim calcmode="lin" valueType="num">
                                      <p:cBhvr additive="base">
                                        <p:cTn id="53"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1"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fill="hold"/>
                                        <p:tgtEl>
                                          <p:spTgt spid="44"/>
                                        </p:tgtEl>
                                        <p:attrNameLst>
                                          <p:attrName>ppt_x</p:attrName>
                                        </p:attrNameLst>
                                      </p:cBhvr>
                                      <p:tavLst>
                                        <p:tav tm="0">
                                          <p:val>
                                            <p:strVal val="#ppt_x"/>
                                          </p:val>
                                        </p:tav>
                                        <p:tav tm="100000">
                                          <p:val>
                                            <p:strVal val="#ppt_x"/>
                                          </p:val>
                                        </p:tav>
                                      </p:tavLst>
                                    </p:anim>
                                    <p:anim calcmode="lin" valueType="num">
                                      <p:cBhvr additive="base">
                                        <p:cTn id="59"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fill="hold"/>
                                        <p:tgtEl>
                                          <p:spTgt spid="25"/>
                                        </p:tgtEl>
                                        <p:attrNameLst>
                                          <p:attrName>ppt_x</p:attrName>
                                        </p:attrNameLst>
                                      </p:cBhvr>
                                      <p:tavLst>
                                        <p:tav tm="0">
                                          <p:val>
                                            <p:strVal val="#ppt_x"/>
                                          </p:val>
                                        </p:tav>
                                        <p:tav tm="100000">
                                          <p:val>
                                            <p:strVal val="#ppt_x"/>
                                          </p:val>
                                        </p:tav>
                                      </p:tavLst>
                                    </p:anim>
                                    <p:anim calcmode="lin" valueType="num">
                                      <p:cBhvr additive="base">
                                        <p:cTn id="65"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1"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ppt_x"/>
                                          </p:val>
                                        </p:tav>
                                        <p:tav tm="100000">
                                          <p:val>
                                            <p:strVal val="#ppt_x"/>
                                          </p:val>
                                        </p:tav>
                                      </p:tavLst>
                                    </p:anim>
                                    <p:anim calcmode="lin" valueType="num">
                                      <p:cBhvr additive="base">
                                        <p:cTn id="71"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1" fill="hold" grpId="0" nodeType="click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ppt_x"/>
                                          </p:val>
                                        </p:tav>
                                        <p:tav tm="100000">
                                          <p:val>
                                            <p:strVal val="#ppt_x"/>
                                          </p:val>
                                        </p:tav>
                                      </p:tavLst>
                                    </p:anim>
                                    <p:anim calcmode="lin" valueType="num">
                                      <p:cBhvr additive="base">
                                        <p:cTn id="77"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additive="base">
                                        <p:cTn id="82" dur="500" fill="hold"/>
                                        <p:tgtEl>
                                          <p:spTgt spid="32"/>
                                        </p:tgtEl>
                                        <p:attrNameLst>
                                          <p:attrName>ppt_x</p:attrName>
                                        </p:attrNameLst>
                                      </p:cBhvr>
                                      <p:tavLst>
                                        <p:tav tm="0">
                                          <p:val>
                                            <p:strVal val="#ppt_x"/>
                                          </p:val>
                                        </p:tav>
                                        <p:tav tm="100000">
                                          <p:val>
                                            <p:strVal val="#ppt_x"/>
                                          </p:val>
                                        </p:tav>
                                      </p:tavLst>
                                    </p:anim>
                                    <p:anim calcmode="lin" valueType="num">
                                      <p:cBhvr additive="base">
                                        <p:cTn id="83"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1" fill="hold" grpId="0" nodeType="clickEffect">
                                  <p:stCondLst>
                                    <p:cond delay="0"/>
                                  </p:stCondLst>
                                  <p:childTnLst>
                                    <p:set>
                                      <p:cBhvr>
                                        <p:cTn id="87" dur="1" fill="hold">
                                          <p:stCondLst>
                                            <p:cond delay="0"/>
                                          </p:stCondLst>
                                        </p:cTn>
                                        <p:tgtEl>
                                          <p:spTgt spid="11"/>
                                        </p:tgtEl>
                                        <p:attrNameLst>
                                          <p:attrName>style.visibility</p:attrName>
                                        </p:attrNameLst>
                                      </p:cBhvr>
                                      <p:to>
                                        <p:strVal val="visible"/>
                                      </p:to>
                                    </p:set>
                                    <p:anim calcmode="lin" valueType="num">
                                      <p:cBhvr additive="base">
                                        <p:cTn id="88" dur="500" fill="hold"/>
                                        <p:tgtEl>
                                          <p:spTgt spid="11"/>
                                        </p:tgtEl>
                                        <p:attrNameLst>
                                          <p:attrName>ppt_x</p:attrName>
                                        </p:attrNameLst>
                                      </p:cBhvr>
                                      <p:tavLst>
                                        <p:tav tm="0">
                                          <p:val>
                                            <p:strVal val="#ppt_x"/>
                                          </p:val>
                                        </p:tav>
                                        <p:tav tm="100000">
                                          <p:val>
                                            <p:strVal val="#ppt_x"/>
                                          </p:val>
                                        </p:tav>
                                      </p:tavLst>
                                    </p:anim>
                                    <p:anim calcmode="lin" valueType="num">
                                      <p:cBhvr additive="base">
                                        <p:cTn id="89" dur="500" fill="hold"/>
                                        <p:tgtEl>
                                          <p:spTgt spid="11"/>
                                        </p:tgtEl>
                                        <p:attrNameLst>
                                          <p:attrName>ppt_y</p:attrName>
                                        </p:attrNameLst>
                                      </p:cBhvr>
                                      <p:tavLst>
                                        <p:tav tm="0">
                                          <p:val>
                                            <p:strVal val="0-#ppt_h/2"/>
                                          </p:val>
                                        </p:tav>
                                        <p:tav tm="100000">
                                          <p:val>
                                            <p:strVal val="#ppt_y"/>
                                          </p:val>
                                        </p:tav>
                                      </p:tavLst>
                                    </p:anim>
                                  </p:childTnLst>
                                </p:cTn>
                              </p:par>
                            </p:childTnLst>
                          </p:cTn>
                        </p:par>
                        <p:par>
                          <p:cTn id="90" fill="hold">
                            <p:stCondLst>
                              <p:cond delay="500"/>
                            </p:stCondLst>
                            <p:childTnLst>
                              <p:par>
                                <p:cTn id="91" presetID="52" presetClass="path" presetSubtype="0" accel="50000" decel="50000" fill="hold" grpId="0" nodeType="afterEffect">
                                  <p:stCondLst>
                                    <p:cond delay="0"/>
                                  </p:stCondLst>
                                  <p:childTnLst>
                                    <p:animMotion origin="layout" path="M -0.05486 -0.36666 C -0.0559 -0.34166 0.00521 -0.31975 0.08212 -0.31852 C 0.14306 -0.31666 0.19306 -0.3287 0.1941 -0.34352 C 0.1941 -0.35864 0.14514 -0.37253 0.08316 -0.37376 C 0.05209 -0.37376 0.02414 -0.3716 0.00417 -0.36666 C -0.02482 -0.35956 -0.04184 -0.34876 -0.04184 -0.3358 C -0.04184 -0.3287 -0.0368 -0.3216 -0.02777 -0.31574 C -0.00694 -0.30277 0.0342 -0.29352 0.08108 -0.29259 C 0.13611 -0.29074 0.18108 -0.30154 0.18108 -0.31481 C 0.18212 -0.3287 0.13716 -0.34074 0.08212 -0.34259 C 0.05417 -0.34259 0.02917 -0.34074 0.01007 -0.33673 C -0.01493 -0.32963 -0.0309 -0.31852 -0.0309 -0.30771 C -0.0309 -0.30154 -0.02586 -0.29568 -0.01788 -0.28981 C 0.00122 -0.2787 0.03716 -0.26975 0.08021 -0.26852 C 0.13021 -0.26759 0.17014 -0.27777 0.17014 -0.28981 C 0.17118 -0.30154 0.13108 -0.31265 0.08108 -0.31358 C 0.05608 -0.31481 0.03316 -0.31265 0.01615 -0.30864 C -0.00694 -0.30277 -0.01979 -0.29352 -0.01979 -0.28271 C -0.01979 -0.27777 -0.0158 -0.2716 -0.00885 -0.26666 C 0.00816 -0.25679 0.04115 -0.24876 0.07917 -0.24753 C 0.12414 -0.24753 0.16007 -0.25555 0.16007 -0.26666 C 0.16007 -0.27777 0.12518 -0.28765 0.08021 -0.28858 C 0.05816 -0.28858 0.03716 -0.28673 0.02223 -0.28364 C 0.00122 -0.2787 -0.01093 -0.26975 -0.0118 -0.2608 C -0.0118 -0.25555 -0.00694 -0.25061 -0.00086 -0.2466 C 0.01407 -0.23673 0.0441 -0.22963 0.07813 -0.22963 C 0.11806 -0.2287 0.15122 -0.2358 0.15122 -0.24568 C 0.15209 -0.25555 0.1191 -0.26481 0.07917 -0.26574 C 0.0592 -0.26574 0.04011 -0.26481 0.02709 -0.2608 C 0.00816 -0.25679 -0.00277 -0.24876 -0.00277 -0.24074 C -0.00277 -0.2358 0.00018 -0.23179 0.00608 -0.22777 C 0.02014 -0.21852 0.04618 -0.21265 0.07709 -0.21173 C 0.11407 -0.21173 0.14306 -0.21759 0.14306 -0.22654 C 0.1441 -0.2358 0.11511 -0.24352 0.07813 -0.24475 C 0.06007 -0.24475 0.0441 -0.24352 0.03212 -0.24074 C 0.01511 -0.23673 0.00521 -0.22963 0.00521 -0.2216 C 0.00521 -0.21759 0.00816 -0.21481 0.0132 -0.2108 C 0.02518 -0.20277 0.04914 -0.19753 0.07709 -0.1966 C 0.11007 -0.19568 0.13611 -0.20154 0.13611 -0.2108 C 0.13611 -0.21759 0.11111 -0.22561 0.07813 -0.22561 C 0.06111 -0.22654 0.04618 -0.22469 0.03507 -0.22253 C 0.02014 -0.21852 0.01111 -0.21265 0.01111 -0.20555 C 0.01111 -0.20154 0.01407 -0.19876 0.0191 -0.19568 C 0.03021 -0.18858 0.05209 -0.18364 0.07622 -0.18271 C 0.10608 -0.18179 0.13021 -0.18765 0.13021 -0.19475 C 0.13021 -0.20277 0.10608 -0.20864 0.07709 -0.20956 C 0.0632 -0.20956 0.04914 -0.20864 0.03907 -0.20555 C 0.02518 -0.20277 0.01719 -0.19753 0.01719 -0.19074 C 0.01719 -0.18765 0.02014 -0.18456 0.02414 -0.18179 C 0.0342 -0.17561 0.05313 -0.17068 0.07622 -0.17068 C 0.10209 -0.16975 0.12414 -0.17469 0.12414 -0.18179 C 0.12414 -0.18765 0.10313 -0.19352 0.07622 -0.19352 C 0.06407 -0.19475 0.05122 -0.19352 0.04219 -0.19166 C 0.03021 -0.18765 0.02309 -0.18271 0.02309 -0.17777 C 0.02309 -0.17469 0.02518 -0.1716 0.02917 -0.16975 C 0.0382 -0.16358 0.05521 -0.15956 0.07622 -0.15864 C 0.10018 -0.15864 0.1191 -0.16358 0.1191 -0.16852 C 0.1191 -0.17469 0.10018 -0.18055 0.07622 -0.18055 C 0.06407 -0.18055 0.05313 -0.17963 0.04618 -0.17777 C 0.0342 -0.17561 0.02813 -0.17068 0.02813 -0.16574 C 0.02813 -0.16358 0.03021 -0.1608 0.03316 -0.15864 C 0.04115 -0.15277 0.05712 -0.14969 0.07518 -0.14876 C 0.09723 -0.14876 0.11407 -0.15277 0.11407 -0.15771 C 0.11407 -0.16358 0.09723 -0.16759 0.07622 -0.16852 C 0.06511 -0.16852 0.05521 -0.16759 0.04809 -0.16574 C 0.0382 -0.16358 0.03212 -0.15956 0.03212 -0.15463 C 0.03212 -0.15277 0.0342 -0.15061 0.03716 -0.14876 " pathEditMode="relative" rAng="0" ptsTypes="AAAAAAAAAAAAAAAAAAAAAAAAAAAAAAAAAAAAAAAAAAAAAAAAAAAAAAAAAAAAAAAAAAA">
                                      <p:cBhvr>
                                        <p:cTn id="92" dur="2000" fill="hold"/>
                                        <p:tgtEl>
                                          <p:spTgt spid="12"/>
                                        </p:tgtEl>
                                        <p:attrNameLst>
                                          <p:attrName>ppt_x</p:attrName>
                                          <p:attrName>ppt_y</p:attrName>
                                        </p:attrNameLst>
                                      </p:cBhvr>
                                      <p:rCtr x="12431" y="105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p:bldP spid="18" grpId="0"/>
      <p:bldP spid="19" grpId="0"/>
      <p:bldP spid="20" grpId="0"/>
      <p:bldP spid="25" grpId="0"/>
      <p:bldP spid="26" grpId="0"/>
      <p:bldP spid="29" grpId="0"/>
      <p:bldP spid="32" grpId="0"/>
      <p:bldP spid="44" grpId="0"/>
      <p:bldP spid="3" grpId="0"/>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DDDFE5DA-8784-2347-A895-16521887A097}"/>
              </a:ext>
            </a:extLst>
          </p:cNvPr>
          <p:cNvGrpSpPr/>
          <p:nvPr/>
        </p:nvGrpSpPr>
        <p:grpSpPr>
          <a:xfrm>
            <a:off x="277305" y="2850381"/>
            <a:ext cx="2404456" cy="767233"/>
            <a:chOff x="2321718" y="174"/>
            <a:chExt cx="1452562" cy="944165"/>
          </a:xfrm>
          <a:solidFill>
            <a:schemeClr val="accent6"/>
          </a:solidFill>
        </p:grpSpPr>
        <p:sp>
          <p:nvSpPr>
            <p:cNvPr id="4" name="Rectangle : coins arrondis 3">
              <a:extLst>
                <a:ext uri="{FF2B5EF4-FFF2-40B4-BE49-F238E27FC236}">
                  <a16:creationId xmlns:a16="http://schemas.microsoft.com/office/drawing/2014/main" id="{111B30F5-5EFD-1024-41C4-AEE0BD2FD300}"/>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5" name="Rectangle : coins arrondis 4">
              <a:extLst>
                <a:ext uri="{FF2B5EF4-FFF2-40B4-BE49-F238E27FC236}">
                  <a16:creationId xmlns:a16="http://schemas.microsoft.com/office/drawing/2014/main" id="{1628D9B3-ACA4-0E41-5473-02BEB0F3F880}"/>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infixe </a:t>
              </a:r>
              <a:endParaRPr lang="fr-CA" sz="1600" kern="1200" baseline="0" dirty="0">
                <a:solidFill>
                  <a:srgbClr val="000000"/>
                </a:solidFill>
              </a:endParaRPr>
            </a:p>
          </p:txBody>
        </p:sp>
      </p:grpSp>
      <p:grpSp>
        <p:nvGrpSpPr>
          <p:cNvPr id="13" name="Groupe 12">
            <a:extLst>
              <a:ext uri="{FF2B5EF4-FFF2-40B4-BE49-F238E27FC236}">
                <a16:creationId xmlns:a16="http://schemas.microsoft.com/office/drawing/2014/main" id="{04D4D7F6-7055-6436-9A03-080C4E8BAB0A}"/>
              </a:ext>
            </a:extLst>
          </p:cNvPr>
          <p:cNvGrpSpPr/>
          <p:nvPr/>
        </p:nvGrpSpPr>
        <p:grpSpPr>
          <a:xfrm>
            <a:off x="3401505" y="2863081"/>
            <a:ext cx="2404456" cy="767233"/>
            <a:chOff x="2321718" y="174"/>
            <a:chExt cx="1452562" cy="944165"/>
          </a:xfrm>
          <a:solidFill>
            <a:schemeClr val="accent6"/>
          </a:solidFill>
        </p:grpSpPr>
        <p:sp>
          <p:nvSpPr>
            <p:cNvPr id="14" name="Rectangle : coins arrondis 13">
              <a:extLst>
                <a:ext uri="{FF2B5EF4-FFF2-40B4-BE49-F238E27FC236}">
                  <a16:creationId xmlns:a16="http://schemas.microsoft.com/office/drawing/2014/main" id="{1CC2811F-5AF1-4BAC-3716-149496771A07}"/>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15" name="Rectangle : coins arrondis 4">
              <a:extLst>
                <a:ext uri="{FF2B5EF4-FFF2-40B4-BE49-F238E27FC236}">
                  <a16:creationId xmlns:a16="http://schemas.microsoft.com/office/drawing/2014/main" id="{2FF4F8FB-1B93-E2BE-5117-C8A2290895D1}"/>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postfixe </a:t>
              </a:r>
              <a:endParaRPr lang="fr-CA" sz="1600" kern="1200" baseline="0" dirty="0">
                <a:solidFill>
                  <a:srgbClr val="000000"/>
                </a:solidFill>
              </a:endParaRPr>
            </a:p>
          </p:txBody>
        </p:sp>
      </p:grpSp>
      <p:grpSp>
        <p:nvGrpSpPr>
          <p:cNvPr id="16" name="Groupe 15">
            <a:extLst>
              <a:ext uri="{FF2B5EF4-FFF2-40B4-BE49-F238E27FC236}">
                <a16:creationId xmlns:a16="http://schemas.microsoft.com/office/drawing/2014/main" id="{2BE62880-F05D-A0FD-86D5-A5E2BF3B2132}"/>
              </a:ext>
            </a:extLst>
          </p:cNvPr>
          <p:cNvGrpSpPr/>
          <p:nvPr/>
        </p:nvGrpSpPr>
        <p:grpSpPr>
          <a:xfrm>
            <a:off x="6576505" y="2850381"/>
            <a:ext cx="2404456" cy="767233"/>
            <a:chOff x="2321718" y="174"/>
            <a:chExt cx="1452562" cy="944165"/>
          </a:xfrm>
          <a:solidFill>
            <a:schemeClr val="accent6"/>
          </a:solidFill>
        </p:grpSpPr>
        <p:sp>
          <p:nvSpPr>
            <p:cNvPr id="17" name="Rectangle : coins arrondis 16">
              <a:extLst>
                <a:ext uri="{FF2B5EF4-FFF2-40B4-BE49-F238E27FC236}">
                  <a16:creationId xmlns:a16="http://schemas.microsoft.com/office/drawing/2014/main" id="{04BF6ED2-33A2-E288-AA10-B268B0C02695}"/>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18" name="Rectangle : coins arrondis 4">
              <a:extLst>
                <a:ext uri="{FF2B5EF4-FFF2-40B4-BE49-F238E27FC236}">
                  <a16:creationId xmlns:a16="http://schemas.microsoft.com/office/drawing/2014/main" id="{8B2A7027-C711-56FF-BB0D-026F9002E8F3}"/>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postscript </a:t>
              </a:r>
              <a:endParaRPr lang="fr-CA" sz="1600" kern="1200" baseline="0" dirty="0">
                <a:solidFill>
                  <a:srgbClr val="000000"/>
                </a:solidFill>
              </a:endParaRPr>
            </a:p>
          </p:txBody>
        </p:sp>
      </p:grpSp>
      <p:sp>
        <p:nvSpPr>
          <p:cNvPr id="20" name="Forme libre : forme 19">
            <a:extLst>
              <a:ext uri="{FF2B5EF4-FFF2-40B4-BE49-F238E27FC236}">
                <a16:creationId xmlns:a16="http://schemas.microsoft.com/office/drawing/2014/main" id="{945FB735-A3CB-050A-563D-08916356D21E}"/>
              </a:ext>
            </a:extLst>
          </p:cNvPr>
          <p:cNvSpPr/>
          <p:nvPr/>
        </p:nvSpPr>
        <p:spPr>
          <a:xfrm>
            <a:off x="1866900" y="1155607"/>
            <a:ext cx="5473700" cy="1676493"/>
          </a:xfrm>
          <a:custGeom>
            <a:avLst/>
            <a:gdLst>
              <a:gd name="connsiteX0" fmla="*/ 0 w 5473700"/>
              <a:gd name="connsiteY0" fmla="*/ 1676493 h 1676493"/>
              <a:gd name="connsiteX1" fmla="*/ 2628900 w 5473700"/>
              <a:gd name="connsiteY1" fmla="*/ 93 h 1676493"/>
              <a:gd name="connsiteX2" fmla="*/ 5473700 w 5473700"/>
              <a:gd name="connsiteY2" fmla="*/ 1600293 h 1676493"/>
            </a:gdLst>
            <a:ahLst/>
            <a:cxnLst>
              <a:cxn ang="0">
                <a:pos x="connsiteX0" y="connsiteY0"/>
              </a:cxn>
              <a:cxn ang="0">
                <a:pos x="connsiteX1" y="connsiteY1"/>
              </a:cxn>
              <a:cxn ang="0">
                <a:pos x="connsiteX2" y="connsiteY2"/>
              </a:cxn>
            </a:cxnLst>
            <a:rect l="l" t="t" r="r" b="b"/>
            <a:pathLst>
              <a:path w="5473700" h="1676493">
                <a:moveTo>
                  <a:pt x="0" y="1676493"/>
                </a:moveTo>
                <a:cubicBezTo>
                  <a:pt x="858308" y="844643"/>
                  <a:pt x="1716617" y="12793"/>
                  <a:pt x="2628900" y="93"/>
                </a:cubicBezTo>
                <a:cubicBezTo>
                  <a:pt x="3541183" y="-12607"/>
                  <a:pt x="4929717" y="1278560"/>
                  <a:pt x="5473700" y="1600293"/>
                </a:cubicBezTo>
              </a:path>
            </a:pathLst>
          </a:custGeom>
          <a:ln w="381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fr-CA"/>
          </a:p>
        </p:txBody>
      </p:sp>
      <p:cxnSp>
        <p:nvCxnSpPr>
          <p:cNvPr id="23" name="Connecteur droit avec flèche 22">
            <a:extLst>
              <a:ext uri="{FF2B5EF4-FFF2-40B4-BE49-F238E27FC236}">
                <a16:creationId xmlns:a16="http://schemas.microsoft.com/office/drawing/2014/main" id="{033FFA87-0FAE-2998-D243-90DDF91F62C8}"/>
              </a:ext>
            </a:extLst>
          </p:cNvPr>
          <p:cNvCxnSpPr>
            <a:cxnSpLocks/>
            <a:stCxn id="4" idx="3"/>
            <a:endCxn id="14" idx="1"/>
          </p:cNvCxnSpPr>
          <p:nvPr/>
        </p:nvCxnSpPr>
        <p:spPr>
          <a:xfrm>
            <a:off x="2681761" y="3233998"/>
            <a:ext cx="719744" cy="12700"/>
          </a:xfrm>
          <a:prstGeom prst="straightConnector1">
            <a:avLst/>
          </a:prstGeom>
          <a:ln w="381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eur droit avec flèche 24">
            <a:extLst>
              <a:ext uri="{FF2B5EF4-FFF2-40B4-BE49-F238E27FC236}">
                <a16:creationId xmlns:a16="http://schemas.microsoft.com/office/drawing/2014/main" id="{C329AA06-D863-6CE5-30CB-1DF91D9DF04D}"/>
              </a:ext>
            </a:extLst>
          </p:cNvPr>
          <p:cNvCxnSpPr>
            <a:cxnSpLocks/>
          </p:cNvCxnSpPr>
          <p:nvPr/>
        </p:nvCxnSpPr>
        <p:spPr>
          <a:xfrm>
            <a:off x="5793261" y="3246698"/>
            <a:ext cx="795343" cy="12700"/>
          </a:xfrm>
          <a:prstGeom prst="straightConnector1">
            <a:avLst/>
          </a:prstGeom>
          <a:ln w="381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3" name="Groupe 32">
            <a:extLst>
              <a:ext uri="{FF2B5EF4-FFF2-40B4-BE49-F238E27FC236}">
                <a16:creationId xmlns:a16="http://schemas.microsoft.com/office/drawing/2014/main" id="{6FD578D4-2909-B1CC-6788-BA6510B35901}"/>
              </a:ext>
            </a:extLst>
          </p:cNvPr>
          <p:cNvGrpSpPr/>
          <p:nvPr/>
        </p:nvGrpSpPr>
        <p:grpSpPr>
          <a:xfrm>
            <a:off x="117070" y="63641"/>
            <a:ext cx="3990508" cy="704816"/>
            <a:chOff x="2321718" y="174"/>
            <a:chExt cx="1452562" cy="944165"/>
          </a:xfrm>
          <a:solidFill>
            <a:schemeClr val="accent6"/>
          </a:solidFill>
        </p:grpSpPr>
        <p:sp>
          <p:nvSpPr>
            <p:cNvPr id="34" name="Rectangle : coins arrondis 33">
              <a:extLst>
                <a:ext uri="{FF2B5EF4-FFF2-40B4-BE49-F238E27FC236}">
                  <a16:creationId xmlns:a16="http://schemas.microsoft.com/office/drawing/2014/main" id="{62DBADF5-953C-1095-C2D7-2F087CE4BBA5}"/>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35" name="Rectangle : coins arrondis 4">
              <a:extLst>
                <a:ext uri="{FF2B5EF4-FFF2-40B4-BE49-F238E27FC236}">
                  <a16:creationId xmlns:a16="http://schemas.microsoft.com/office/drawing/2014/main" id="{D5C34140-E9F3-512A-D6E9-C9590B1CE21F}"/>
                </a:ext>
              </a:extLst>
            </p:cNvPr>
            <p:cNvSpPr txBox="1"/>
            <p:nvPr/>
          </p:nvSpPr>
          <p:spPr>
            <a:xfrm>
              <a:off x="2697192" y="46265"/>
              <a:ext cx="931307"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2000" kern="1200" baseline="0" dirty="0">
                  <a:solidFill>
                    <a:srgbClr val="000000"/>
                  </a:solidFill>
                </a:rPr>
                <a:t>Infixe en postscript</a:t>
              </a:r>
              <a:endParaRPr lang="fr-CA" sz="2000" kern="1200" baseline="0" dirty="0">
                <a:solidFill>
                  <a:srgbClr val="000000"/>
                </a:solidFill>
              </a:endParaRPr>
            </a:p>
          </p:txBody>
        </p:sp>
      </p:grpSp>
      <p:pic>
        <p:nvPicPr>
          <p:cNvPr id="36" name="Image 35">
            <a:extLst>
              <a:ext uri="{FF2B5EF4-FFF2-40B4-BE49-F238E27FC236}">
                <a16:creationId xmlns:a16="http://schemas.microsoft.com/office/drawing/2014/main" id="{CB095D1A-5D9C-874B-C411-43502280C2E8}"/>
              </a:ext>
            </a:extLst>
          </p:cNvPr>
          <p:cNvPicPr>
            <a:picLocks noChangeAspect="1"/>
          </p:cNvPicPr>
          <p:nvPr/>
        </p:nvPicPr>
        <p:blipFill>
          <a:blip r:embed="rId3"/>
          <a:stretch>
            <a:fillRect/>
          </a:stretch>
        </p:blipFill>
        <p:spPr>
          <a:xfrm>
            <a:off x="327306" y="153386"/>
            <a:ext cx="552369" cy="552369"/>
          </a:xfrm>
          <a:prstGeom prst="rect">
            <a:avLst/>
          </a:prstGeom>
        </p:spPr>
      </p:pic>
      <p:sp>
        <p:nvSpPr>
          <p:cNvPr id="37" name="ZoneTexte 36">
            <a:extLst>
              <a:ext uri="{FF2B5EF4-FFF2-40B4-BE49-F238E27FC236}">
                <a16:creationId xmlns:a16="http://schemas.microsoft.com/office/drawing/2014/main" id="{92705F40-B901-1843-C662-F59FB291BDB4}"/>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11</a:t>
            </a:r>
            <a:endParaRPr lang="fr-CA" dirty="0"/>
          </a:p>
        </p:txBody>
      </p:sp>
      <p:sp>
        <p:nvSpPr>
          <p:cNvPr id="3" name="ZoneTexte 2">
            <a:extLst>
              <a:ext uri="{FF2B5EF4-FFF2-40B4-BE49-F238E27FC236}">
                <a16:creationId xmlns:a16="http://schemas.microsoft.com/office/drawing/2014/main" id="{053176C7-94E3-0C44-10F7-3E7892DAE812}"/>
              </a:ext>
            </a:extLst>
          </p:cNvPr>
          <p:cNvSpPr txBox="1"/>
          <p:nvPr/>
        </p:nvSpPr>
        <p:spPr>
          <a:xfrm>
            <a:off x="3883350" y="4194815"/>
            <a:ext cx="2363147" cy="307777"/>
          </a:xfrm>
          <a:prstGeom prst="rect">
            <a:avLst/>
          </a:prstGeom>
          <a:noFill/>
        </p:spPr>
        <p:txBody>
          <a:bodyPr wrap="none" rtlCol="0">
            <a:spAutoFit/>
          </a:bodyPr>
          <a:lstStyle/>
          <a:p>
            <a:r>
              <a:rPr lang="fr-FR" dirty="0"/>
              <a:t>Figure 1 : schéma explicatif</a:t>
            </a:r>
            <a:endParaRPr lang="fr-CA" dirty="0"/>
          </a:p>
        </p:txBody>
      </p:sp>
    </p:spTree>
    <p:extLst>
      <p:ext uri="{BB962C8B-B14F-4D97-AF65-F5344CB8AC3E}">
        <p14:creationId xmlns:p14="http://schemas.microsoft.com/office/powerpoint/2010/main" val="1950233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52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childTnLst>
                          </p:cTn>
                        </p:par>
                        <p:par>
                          <p:cTn id="21" fill="hold">
                            <p:stCondLst>
                              <p:cond delay="1000"/>
                            </p:stCondLst>
                            <p:childTnLst>
                              <p:par>
                                <p:cTn id="22" presetID="53" presetClass="entr" presetSubtype="528"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anim calcmode="lin" valueType="num">
                                      <p:cBhvr>
                                        <p:cTn id="27" dur="500" fill="hold"/>
                                        <p:tgtEl>
                                          <p:spTgt spid="16"/>
                                        </p:tgtEl>
                                        <p:attrNameLst>
                                          <p:attrName>ppt_x</p:attrName>
                                        </p:attrNameLst>
                                      </p:cBhvr>
                                      <p:tavLst>
                                        <p:tav tm="0">
                                          <p:val>
                                            <p:fltVal val="0.5"/>
                                          </p:val>
                                        </p:tav>
                                        <p:tav tm="100000">
                                          <p:val>
                                            <p:strVal val="#ppt_x"/>
                                          </p:val>
                                        </p:tav>
                                      </p:tavLst>
                                    </p:anim>
                                    <p:anim calcmode="lin" valueType="num">
                                      <p:cBhvr>
                                        <p:cTn id="28" dur="500" fill="hold"/>
                                        <p:tgtEl>
                                          <p:spTgt spid="16"/>
                                        </p:tgtEl>
                                        <p:attrNameLst>
                                          <p:attrName>ppt_y</p:attrName>
                                        </p:attrNameLst>
                                      </p:cBhvr>
                                      <p:tavLst>
                                        <p:tav tm="0">
                                          <p:val>
                                            <p:fltVal val="0.5"/>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2"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0-#ppt_w/2"/>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par>
                                <p:cTn id="40" presetID="2" presetClass="entr" presetSubtype="6"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1+#ppt_w/2"/>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 presetClass="entr" presetSubtype="1"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0-#ppt_h/2"/>
                                          </p:val>
                                        </p:tav>
                                        <p:tav tm="100000">
                                          <p:val>
                                            <p:strVal val="#ppt_y"/>
                                          </p:val>
                                        </p:tav>
                                      </p:tavLst>
                                    </p:anim>
                                  </p:childTnLst>
                                </p:cTn>
                              </p:par>
                              <p:par>
                                <p:cTn id="49" presetID="16" presetClass="entr" presetSubtype="21"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barn(inVertical)">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4;p35">
            <a:extLst>
              <a:ext uri="{FF2B5EF4-FFF2-40B4-BE49-F238E27FC236}">
                <a16:creationId xmlns:a16="http://schemas.microsoft.com/office/drawing/2014/main" id="{A8AECCF4-3474-2F81-AA06-3F30F0A54411}"/>
              </a:ext>
            </a:extLst>
          </p:cNvPr>
          <p:cNvSpPr txBox="1">
            <a:spLocks noGrp="1"/>
          </p:cNvSpPr>
          <p:nvPr>
            <p:ph type="title"/>
          </p:nvPr>
        </p:nvSpPr>
        <p:spPr>
          <a:xfrm>
            <a:off x="513169" y="515660"/>
            <a:ext cx="5935131" cy="441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b="0" dirty="0">
                <a:solidFill>
                  <a:srgbClr val="3770B5"/>
                </a:solidFill>
              </a:rPr>
              <a:t>c- outils et environnements techniques</a:t>
            </a:r>
            <a:endParaRPr sz="2000" b="0" dirty="0">
              <a:solidFill>
                <a:srgbClr val="3770B5"/>
              </a:solidFill>
            </a:endParaRPr>
          </a:p>
        </p:txBody>
      </p:sp>
      <p:sp>
        <p:nvSpPr>
          <p:cNvPr id="4" name="Google Shape;494;p35">
            <a:extLst>
              <a:ext uri="{FF2B5EF4-FFF2-40B4-BE49-F238E27FC236}">
                <a16:creationId xmlns:a16="http://schemas.microsoft.com/office/drawing/2014/main" id="{2CCCEB6C-4D20-1385-3AF8-40545292F86E}"/>
              </a:ext>
            </a:extLst>
          </p:cNvPr>
          <p:cNvSpPr txBox="1">
            <a:spLocks/>
          </p:cNvSpPr>
          <p:nvPr/>
        </p:nvSpPr>
        <p:spPr>
          <a:xfrm>
            <a:off x="170270" y="142320"/>
            <a:ext cx="3522956"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dirty="0">
                <a:solidFill>
                  <a:srgbClr val="3A5FB1"/>
                </a:solidFill>
              </a:rPr>
              <a:t>1- Présentation de projet</a:t>
            </a:r>
          </a:p>
        </p:txBody>
      </p:sp>
      <p:pic>
        <p:nvPicPr>
          <p:cNvPr id="7" name="Image 6">
            <a:extLst>
              <a:ext uri="{FF2B5EF4-FFF2-40B4-BE49-F238E27FC236}">
                <a16:creationId xmlns:a16="http://schemas.microsoft.com/office/drawing/2014/main" id="{49EE298C-1AC1-23F1-EB29-21B076B5A58E}"/>
              </a:ext>
            </a:extLst>
          </p:cNvPr>
          <p:cNvPicPr>
            <a:picLocks noChangeAspect="1"/>
          </p:cNvPicPr>
          <p:nvPr/>
        </p:nvPicPr>
        <p:blipFill rotWithShape="1">
          <a:blip r:embed="rId3"/>
          <a:srcRect l="14306" t="16825" r="14870" b="-782"/>
          <a:stretch/>
        </p:blipFill>
        <p:spPr>
          <a:xfrm>
            <a:off x="824355" y="1389975"/>
            <a:ext cx="1022678" cy="1212311"/>
          </a:xfrm>
          <a:prstGeom prst="rect">
            <a:avLst/>
          </a:prstGeom>
        </p:spPr>
      </p:pic>
      <p:pic>
        <p:nvPicPr>
          <p:cNvPr id="10" name="Image 9">
            <a:extLst>
              <a:ext uri="{FF2B5EF4-FFF2-40B4-BE49-F238E27FC236}">
                <a16:creationId xmlns:a16="http://schemas.microsoft.com/office/drawing/2014/main" id="{7859D9A6-B586-7F05-D53C-99660E89155C}"/>
              </a:ext>
            </a:extLst>
          </p:cNvPr>
          <p:cNvPicPr>
            <a:picLocks noChangeAspect="1"/>
          </p:cNvPicPr>
          <p:nvPr/>
        </p:nvPicPr>
        <p:blipFill rotWithShape="1">
          <a:blip r:embed="rId4"/>
          <a:srcRect t="18617"/>
          <a:stretch/>
        </p:blipFill>
        <p:spPr>
          <a:xfrm>
            <a:off x="3222718" y="1396342"/>
            <a:ext cx="1022678" cy="1174224"/>
          </a:xfrm>
          <a:prstGeom prst="rect">
            <a:avLst/>
          </a:prstGeom>
        </p:spPr>
      </p:pic>
      <p:pic>
        <p:nvPicPr>
          <p:cNvPr id="12" name="Image 11">
            <a:extLst>
              <a:ext uri="{FF2B5EF4-FFF2-40B4-BE49-F238E27FC236}">
                <a16:creationId xmlns:a16="http://schemas.microsoft.com/office/drawing/2014/main" id="{97A21D1F-F8B8-7152-5569-9CA0CF9529D1}"/>
              </a:ext>
            </a:extLst>
          </p:cNvPr>
          <p:cNvPicPr>
            <a:picLocks noChangeAspect="1"/>
          </p:cNvPicPr>
          <p:nvPr/>
        </p:nvPicPr>
        <p:blipFill rotWithShape="1">
          <a:blip r:embed="rId5"/>
          <a:srcRect l="12603" t="14180" r="13017" b="7848"/>
          <a:stretch/>
        </p:blipFill>
        <p:spPr>
          <a:xfrm>
            <a:off x="7568242" y="1358255"/>
            <a:ext cx="1156461" cy="1212311"/>
          </a:xfrm>
          <a:prstGeom prst="rect">
            <a:avLst/>
          </a:prstGeom>
        </p:spPr>
      </p:pic>
      <p:pic>
        <p:nvPicPr>
          <p:cNvPr id="14" name="Image 13">
            <a:extLst>
              <a:ext uri="{FF2B5EF4-FFF2-40B4-BE49-F238E27FC236}">
                <a16:creationId xmlns:a16="http://schemas.microsoft.com/office/drawing/2014/main" id="{EFF8739A-2618-6CBA-3063-0FE8EC7AF821}"/>
              </a:ext>
            </a:extLst>
          </p:cNvPr>
          <p:cNvPicPr>
            <a:picLocks noChangeAspect="1"/>
          </p:cNvPicPr>
          <p:nvPr/>
        </p:nvPicPr>
        <p:blipFill rotWithShape="1">
          <a:blip r:embed="rId6"/>
          <a:srcRect t="15576"/>
          <a:stretch/>
        </p:blipFill>
        <p:spPr>
          <a:xfrm>
            <a:off x="4971818" y="1380395"/>
            <a:ext cx="1390877" cy="1174224"/>
          </a:xfrm>
          <a:prstGeom prst="rect">
            <a:avLst/>
          </a:prstGeom>
        </p:spPr>
      </p:pic>
      <p:sp>
        <p:nvSpPr>
          <p:cNvPr id="17" name="ZoneTexte 16">
            <a:extLst>
              <a:ext uri="{FF2B5EF4-FFF2-40B4-BE49-F238E27FC236}">
                <a16:creationId xmlns:a16="http://schemas.microsoft.com/office/drawing/2014/main" id="{690FA328-6C57-CD73-4741-B218DD379F32}"/>
              </a:ext>
            </a:extLst>
          </p:cNvPr>
          <p:cNvSpPr txBox="1"/>
          <p:nvPr/>
        </p:nvSpPr>
        <p:spPr>
          <a:xfrm>
            <a:off x="3052199" y="2658623"/>
            <a:ext cx="1459054" cy="307777"/>
          </a:xfrm>
          <a:prstGeom prst="rect">
            <a:avLst/>
          </a:prstGeom>
          <a:noFill/>
        </p:spPr>
        <p:txBody>
          <a:bodyPr wrap="none" rtlCol="0">
            <a:spAutoFit/>
          </a:bodyPr>
          <a:lstStyle/>
          <a:p>
            <a:r>
              <a:rPr lang="fr-FR" dirty="0"/>
              <a:t>Figure 3 : CSS3</a:t>
            </a:r>
            <a:endParaRPr lang="fr-CA" dirty="0"/>
          </a:p>
        </p:txBody>
      </p:sp>
      <p:sp>
        <p:nvSpPr>
          <p:cNvPr id="18" name="ZoneTexte 17">
            <a:extLst>
              <a:ext uri="{FF2B5EF4-FFF2-40B4-BE49-F238E27FC236}">
                <a16:creationId xmlns:a16="http://schemas.microsoft.com/office/drawing/2014/main" id="{4BA8914A-E628-95BD-27FF-668AE17ABB63}"/>
              </a:ext>
            </a:extLst>
          </p:cNvPr>
          <p:cNvSpPr txBox="1"/>
          <p:nvPr/>
        </p:nvSpPr>
        <p:spPr>
          <a:xfrm>
            <a:off x="645268" y="2658623"/>
            <a:ext cx="1526380" cy="307777"/>
          </a:xfrm>
          <a:prstGeom prst="rect">
            <a:avLst/>
          </a:prstGeom>
          <a:noFill/>
        </p:spPr>
        <p:txBody>
          <a:bodyPr wrap="none" rtlCol="0">
            <a:spAutoFit/>
          </a:bodyPr>
          <a:lstStyle/>
          <a:p>
            <a:r>
              <a:rPr lang="fr-FR" dirty="0"/>
              <a:t>Figure 2: HTML5</a:t>
            </a:r>
            <a:endParaRPr lang="fr-CA" dirty="0"/>
          </a:p>
        </p:txBody>
      </p:sp>
      <p:sp>
        <p:nvSpPr>
          <p:cNvPr id="19" name="ZoneTexte 18">
            <a:extLst>
              <a:ext uri="{FF2B5EF4-FFF2-40B4-BE49-F238E27FC236}">
                <a16:creationId xmlns:a16="http://schemas.microsoft.com/office/drawing/2014/main" id="{DEDF2CA3-6A24-95C3-19DF-309A0FFD48A5}"/>
              </a:ext>
            </a:extLst>
          </p:cNvPr>
          <p:cNvSpPr txBox="1"/>
          <p:nvPr/>
        </p:nvSpPr>
        <p:spPr>
          <a:xfrm>
            <a:off x="4968953" y="2658623"/>
            <a:ext cx="1696298" cy="307777"/>
          </a:xfrm>
          <a:prstGeom prst="rect">
            <a:avLst/>
          </a:prstGeom>
          <a:noFill/>
        </p:spPr>
        <p:txBody>
          <a:bodyPr wrap="none" rtlCol="0">
            <a:spAutoFit/>
          </a:bodyPr>
          <a:lstStyle/>
          <a:p>
            <a:r>
              <a:rPr lang="fr-FR" dirty="0"/>
              <a:t>Figure 4: javascript</a:t>
            </a:r>
            <a:endParaRPr lang="fr-CA" dirty="0"/>
          </a:p>
        </p:txBody>
      </p:sp>
      <p:sp>
        <p:nvSpPr>
          <p:cNvPr id="20" name="ZoneTexte 19">
            <a:extLst>
              <a:ext uri="{FF2B5EF4-FFF2-40B4-BE49-F238E27FC236}">
                <a16:creationId xmlns:a16="http://schemas.microsoft.com/office/drawing/2014/main" id="{6A30B824-FD96-1ADD-B218-52C2E6E62BF7}"/>
              </a:ext>
            </a:extLst>
          </p:cNvPr>
          <p:cNvSpPr txBox="1"/>
          <p:nvPr/>
        </p:nvSpPr>
        <p:spPr>
          <a:xfrm>
            <a:off x="7350945" y="2658623"/>
            <a:ext cx="1755609" cy="307777"/>
          </a:xfrm>
          <a:prstGeom prst="rect">
            <a:avLst/>
          </a:prstGeom>
          <a:noFill/>
        </p:spPr>
        <p:txBody>
          <a:bodyPr wrap="none" rtlCol="0">
            <a:spAutoFit/>
          </a:bodyPr>
          <a:lstStyle/>
          <a:p>
            <a:r>
              <a:rPr lang="fr-FR" dirty="0"/>
              <a:t>Figure 5 : Bootstrap</a:t>
            </a:r>
            <a:endParaRPr lang="fr-CA" dirty="0"/>
          </a:p>
        </p:txBody>
      </p:sp>
      <p:pic>
        <p:nvPicPr>
          <p:cNvPr id="21" name="Image 20">
            <a:extLst>
              <a:ext uri="{FF2B5EF4-FFF2-40B4-BE49-F238E27FC236}">
                <a16:creationId xmlns:a16="http://schemas.microsoft.com/office/drawing/2014/main" id="{C1F53BC5-048E-218F-DD0C-36ACB923BBAC}"/>
              </a:ext>
            </a:extLst>
          </p:cNvPr>
          <p:cNvPicPr>
            <a:picLocks noChangeAspect="1"/>
          </p:cNvPicPr>
          <p:nvPr/>
        </p:nvPicPr>
        <p:blipFill rotWithShape="1">
          <a:blip r:embed="rId7"/>
          <a:srcRect l="10109" t="6680" r="4391" b="4239"/>
          <a:stretch/>
        </p:blipFill>
        <p:spPr>
          <a:xfrm>
            <a:off x="4008484" y="3185482"/>
            <a:ext cx="1127032" cy="1174224"/>
          </a:xfrm>
          <a:prstGeom prst="rect">
            <a:avLst/>
          </a:prstGeom>
        </p:spPr>
      </p:pic>
      <p:sp>
        <p:nvSpPr>
          <p:cNvPr id="22" name="ZoneTexte 21">
            <a:extLst>
              <a:ext uri="{FF2B5EF4-FFF2-40B4-BE49-F238E27FC236}">
                <a16:creationId xmlns:a16="http://schemas.microsoft.com/office/drawing/2014/main" id="{6520246B-C3CE-05E1-21AB-18F858305917}"/>
              </a:ext>
            </a:extLst>
          </p:cNvPr>
          <p:cNvSpPr txBox="1"/>
          <p:nvPr/>
        </p:nvSpPr>
        <p:spPr>
          <a:xfrm>
            <a:off x="3798391" y="4359706"/>
            <a:ext cx="1547218" cy="307777"/>
          </a:xfrm>
          <a:prstGeom prst="rect">
            <a:avLst/>
          </a:prstGeom>
          <a:noFill/>
        </p:spPr>
        <p:txBody>
          <a:bodyPr wrap="none" rtlCol="0">
            <a:spAutoFit/>
          </a:bodyPr>
          <a:lstStyle/>
          <a:p>
            <a:r>
              <a:rPr lang="fr-FR" dirty="0"/>
              <a:t>Figure 6 : Python</a:t>
            </a:r>
            <a:endParaRPr lang="fr-CA" dirty="0"/>
          </a:p>
        </p:txBody>
      </p:sp>
      <p:sp>
        <p:nvSpPr>
          <p:cNvPr id="23" name="ZoneTexte 22">
            <a:extLst>
              <a:ext uri="{FF2B5EF4-FFF2-40B4-BE49-F238E27FC236}">
                <a16:creationId xmlns:a16="http://schemas.microsoft.com/office/drawing/2014/main" id="{3FBF9637-654E-C38A-8140-62A5843ECD19}"/>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12</a:t>
            </a:r>
            <a:endParaRPr lang="fr-CA" dirty="0"/>
          </a:p>
        </p:txBody>
      </p:sp>
    </p:spTree>
    <p:extLst>
      <p:ext uri="{BB962C8B-B14F-4D97-AF65-F5344CB8AC3E}">
        <p14:creationId xmlns:p14="http://schemas.microsoft.com/office/powerpoint/2010/main" val="644953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childTnLst>
                          </p:cTn>
                        </p:par>
                        <p:par>
                          <p:cTn id="22" fill="hold">
                            <p:stCondLst>
                              <p:cond delay="1500"/>
                            </p:stCondLst>
                            <p:childTnLst>
                              <p:par>
                                <p:cTn id="23" presetID="16" presetClass="entr" presetSubtype="2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par>
                          <p:cTn id="29" fill="hold">
                            <p:stCondLst>
                              <p:cond delay="2000"/>
                            </p:stCondLst>
                            <p:childTnLst>
                              <p:par>
                                <p:cTn id="30" presetID="16" presetClass="entr" presetSubtype="2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childTnLst>
                          </p:cTn>
                        </p:par>
                        <p:par>
                          <p:cTn id="36" fill="hold">
                            <p:stCondLst>
                              <p:cond delay="2500"/>
                            </p:stCondLst>
                            <p:childTnLst>
                              <p:par>
                                <p:cTn id="37" presetID="16" presetClass="entr" presetSubtype="21"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inVertical)">
                                      <p:cBhvr>
                                        <p:cTn id="39" dur="500"/>
                                        <p:tgtEl>
                                          <p:spTgt spid="12"/>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inVertical)">
                                      <p:cBhvr>
                                        <p:cTn id="42" dur="500"/>
                                        <p:tgtEl>
                                          <p:spTgt spid="20"/>
                                        </p:tgtEl>
                                      </p:cBhvr>
                                    </p:animEffect>
                                  </p:childTnLst>
                                </p:cTn>
                              </p:par>
                            </p:childTnLst>
                          </p:cTn>
                        </p:par>
                        <p:par>
                          <p:cTn id="43" fill="hold">
                            <p:stCondLst>
                              <p:cond delay="3000"/>
                            </p:stCondLst>
                            <p:childTnLst>
                              <p:par>
                                <p:cTn id="44" presetID="16" presetClass="entr" presetSubtype="21"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arn(inVertical)">
                                      <p:cBhvr>
                                        <p:cTn id="46" dur="500"/>
                                        <p:tgtEl>
                                          <p:spTgt spid="22"/>
                                        </p:tgtEl>
                                      </p:cBhvr>
                                    </p:animEffect>
                                  </p:childTnLst>
                                </p:cTn>
                              </p:par>
                              <p:par>
                                <p:cTn id="47" presetID="16" presetClass="entr" presetSubtype="21"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inVertic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7" grpId="0"/>
      <p:bldP spid="18" grpId="0"/>
      <p:bldP spid="19" grpId="0"/>
      <p:bldP spid="20"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4;p35">
            <a:extLst>
              <a:ext uri="{FF2B5EF4-FFF2-40B4-BE49-F238E27FC236}">
                <a16:creationId xmlns:a16="http://schemas.microsoft.com/office/drawing/2014/main" id="{A8AECCF4-3474-2F81-AA06-3F30F0A54411}"/>
              </a:ext>
            </a:extLst>
          </p:cNvPr>
          <p:cNvSpPr txBox="1">
            <a:spLocks noGrp="1"/>
          </p:cNvSpPr>
          <p:nvPr>
            <p:ph type="title"/>
          </p:nvPr>
        </p:nvSpPr>
        <p:spPr>
          <a:xfrm>
            <a:off x="513169" y="515660"/>
            <a:ext cx="5935131" cy="441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b="0" dirty="0">
                <a:solidFill>
                  <a:srgbClr val="3770B5"/>
                </a:solidFill>
              </a:rPr>
              <a:t>c- outils et environnements techniques</a:t>
            </a:r>
            <a:endParaRPr sz="2000" b="0" dirty="0">
              <a:solidFill>
                <a:srgbClr val="3770B5"/>
              </a:solidFill>
            </a:endParaRPr>
          </a:p>
        </p:txBody>
      </p:sp>
      <p:sp>
        <p:nvSpPr>
          <p:cNvPr id="4" name="Google Shape;494;p35">
            <a:extLst>
              <a:ext uri="{FF2B5EF4-FFF2-40B4-BE49-F238E27FC236}">
                <a16:creationId xmlns:a16="http://schemas.microsoft.com/office/drawing/2014/main" id="{2CCCEB6C-4D20-1385-3AF8-40545292F86E}"/>
              </a:ext>
            </a:extLst>
          </p:cNvPr>
          <p:cNvSpPr txBox="1">
            <a:spLocks/>
          </p:cNvSpPr>
          <p:nvPr/>
        </p:nvSpPr>
        <p:spPr>
          <a:xfrm>
            <a:off x="170270" y="142320"/>
            <a:ext cx="3522956"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dirty="0">
                <a:solidFill>
                  <a:srgbClr val="3A5FB1"/>
                </a:solidFill>
              </a:rPr>
              <a:t>1- Présentation de projet</a:t>
            </a:r>
          </a:p>
        </p:txBody>
      </p:sp>
      <p:pic>
        <p:nvPicPr>
          <p:cNvPr id="9" name="Image 8">
            <a:extLst>
              <a:ext uri="{FF2B5EF4-FFF2-40B4-BE49-F238E27FC236}">
                <a16:creationId xmlns:a16="http://schemas.microsoft.com/office/drawing/2014/main" id="{B4911807-168D-C490-C4F3-556DF560A5B1}"/>
              </a:ext>
            </a:extLst>
          </p:cNvPr>
          <p:cNvPicPr>
            <a:picLocks noChangeAspect="1"/>
          </p:cNvPicPr>
          <p:nvPr/>
        </p:nvPicPr>
        <p:blipFill>
          <a:blip r:embed="rId3"/>
          <a:stretch>
            <a:fillRect/>
          </a:stretch>
        </p:blipFill>
        <p:spPr>
          <a:xfrm>
            <a:off x="-2223531" y="2081206"/>
            <a:ext cx="2223531" cy="1694809"/>
          </a:xfrm>
          <a:prstGeom prst="rect">
            <a:avLst/>
          </a:prstGeom>
        </p:spPr>
      </p:pic>
      <p:pic>
        <p:nvPicPr>
          <p:cNvPr id="13" name="Image 12">
            <a:extLst>
              <a:ext uri="{FF2B5EF4-FFF2-40B4-BE49-F238E27FC236}">
                <a16:creationId xmlns:a16="http://schemas.microsoft.com/office/drawing/2014/main" id="{22EA42F1-134F-B1BD-A6C4-8171C5B6B027}"/>
              </a:ext>
            </a:extLst>
          </p:cNvPr>
          <p:cNvPicPr>
            <a:picLocks noChangeAspect="1"/>
          </p:cNvPicPr>
          <p:nvPr/>
        </p:nvPicPr>
        <p:blipFill>
          <a:blip r:embed="rId4"/>
          <a:stretch>
            <a:fillRect/>
          </a:stretch>
        </p:blipFill>
        <p:spPr>
          <a:xfrm>
            <a:off x="3824719" y="5537540"/>
            <a:ext cx="1494561" cy="1535625"/>
          </a:xfrm>
          <a:prstGeom prst="rect">
            <a:avLst/>
          </a:prstGeom>
        </p:spPr>
      </p:pic>
      <p:pic>
        <p:nvPicPr>
          <p:cNvPr id="17" name="Image 16">
            <a:extLst>
              <a:ext uri="{FF2B5EF4-FFF2-40B4-BE49-F238E27FC236}">
                <a16:creationId xmlns:a16="http://schemas.microsoft.com/office/drawing/2014/main" id="{C8F9B29B-061E-FCC8-4043-06CB208D4563}"/>
              </a:ext>
            </a:extLst>
          </p:cNvPr>
          <p:cNvPicPr>
            <a:picLocks noChangeAspect="1"/>
          </p:cNvPicPr>
          <p:nvPr/>
        </p:nvPicPr>
        <p:blipFill>
          <a:blip r:embed="rId5"/>
          <a:stretch>
            <a:fillRect/>
          </a:stretch>
        </p:blipFill>
        <p:spPr>
          <a:xfrm>
            <a:off x="9278586" y="2124199"/>
            <a:ext cx="1656291" cy="1694809"/>
          </a:xfrm>
          <a:prstGeom prst="rect">
            <a:avLst/>
          </a:prstGeom>
        </p:spPr>
      </p:pic>
      <p:pic>
        <p:nvPicPr>
          <p:cNvPr id="19" name="Image 18">
            <a:extLst>
              <a:ext uri="{FF2B5EF4-FFF2-40B4-BE49-F238E27FC236}">
                <a16:creationId xmlns:a16="http://schemas.microsoft.com/office/drawing/2014/main" id="{843DE608-5B7C-DFCE-31E4-CCC46DC9FB16}"/>
              </a:ext>
            </a:extLst>
          </p:cNvPr>
          <p:cNvPicPr>
            <a:picLocks noChangeAspect="1"/>
          </p:cNvPicPr>
          <p:nvPr/>
        </p:nvPicPr>
        <p:blipFill>
          <a:blip r:embed="rId6"/>
          <a:stretch>
            <a:fillRect/>
          </a:stretch>
        </p:blipFill>
        <p:spPr>
          <a:xfrm>
            <a:off x="2654876" y="2928611"/>
            <a:ext cx="1181718" cy="180071"/>
          </a:xfrm>
          <a:prstGeom prst="rect">
            <a:avLst/>
          </a:prstGeom>
        </p:spPr>
      </p:pic>
      <p:pic>
        <p:nvPicPr>
          <p:cNvPr id="21" name="Image 20">
            <a:extLst>
              <a:ext uri="{FF2B5EF4-FFF2-40B4-BE49-F238E27FC236}">
                <a16:creationId xmlns:a16="http://schemas.microsoft.com/office/drawing/2014/main" id="{50DD9357-FD61-F1CE-A6D7-B41ED22D42FE}"/>
              </a:ext>
            </a:extLst>
          </p:cNvPr>
          <p:cNvPicPr>
            <a:picLocks noChangeAspect="1"/>
          </p:cNvPicPr>
          <p:nvPr/>
        </p:nvPicPr>
        <p:blipFill>
          <a:blip r:embed="rId6"/>
          <a:stretch>
            <a:fillRect/>
          </a:stretch>
        </p:blipFill>
        <p:spPr>
          <a:xfrm>
            <a:off x="5319280" y="2928611"/>
            <a:ext cx="1176279" cy="179243"/>
          </a:xfrm>
          <a:prstGeom prst="rect">
            <a:avLst/>
          </a:prstGeom>
        </p:spPr>
      </p:pic>
      <p:sp>
        <p:nvSpPr>
          <p:cNvPr id="22" name="ZoneTexte 21">
            <a:extLst>
              <a:ext uri="{FF2B5EF4-FFF2-40B4-BE49-F238E27FC236}">
                <a16:creationId xmlns:a16="http://schemas.microsoft.com/office/drawing/2014/main" id="{C75964FD-7412-931C-384D-BDA54C1D11F1}"/>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13</a:t>
            </a:r>
            <a:endParaRPr lang="fr-CA" dirty="0"/>
          </a:p>
        </p:txBody>
      </p:sp>
      <p:sp>
        <p:nvSpPr>
          <p:cNvPr id="2" name="ZoneTexte 1">
            <a:extLst>
              <a:ext uri="{FF2B5EF4-FFF2-40B4-BE49-F238E27FC236}">
                <a16:creationId xmlns:a16="http://schemas.microsoft.com/office/drawing/2014/main" id="{A9C0EAF8-BC3A-11CD-E569-914764A99880}"/>
              </a:ext>
            </a:extLst>
          </p:cNvPr>
          <p:cNvSpPr txBox="1"/>
          <p:nvPr/>
        </p:nvSpPr>
        <p:spPr>
          <a:xfrm>
            <a:off x="3265392" y="4761011"/>
            <a:ext cx="2811988" cy="307777"/>
          </a:xfrm>
          <a:prstGeom prst="rect">
            <a:avLst/>
          </a:prstGeom>
          <a:noFill/>
        </p:spPr>
        <p:txBody>
          <a:bodyPr wrap="none" rtlCol="0">
            <a:spAutoFit/>
          </a:bodyPr>
          <a:lstStyle/>
          <a:p>
            <a:r>
              <a:rPr lang="fr-FR" dirty="0"/>
              <a:t>Figure  7: </a:t>
            </a:r>
            <a:r>
              <a:rPr lang="fr-FR" dirty="0" err="1"/>
              <a:t>Shéma</a:t>
            </a:r>
            <a:r>
              <a:rPr lang="fr-FR" dirty="0"/>
              <a:t> explicatif (EEL)</a:t>
            </a:r>
            <a:endParaRPr lang="fr-CA" dirty="0"/>
          </a:p>
        </p:txBody>
      </p:sp>
    </p:spTree>
    <p:extLst>
      <p:ext uri="{BB962C8B-B14F-4D97-AF65-F5344CB8AC3E}">
        <p14:creationId xmlns:p14="http://schemas.microsoft.com/office/powerpoint/2010/main" val="1836159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63" presetClass="path" presetSubtype="0" accel="50000" decel="50000" fill="hold" nodeType="afterEffect">
                                  <p:stCondLst>
                                    <p:cond delay="0"/>
                                  </p:stCondLst>
                                  <p:childTnLst>
                                    <p:animMotion origin="layout" path="M 0.05261 0.01729 L 0.30261 0.01729 " pathEditMode="relative" rAng="0" ptsTypes="AA">
                                      <p:cBhvr>
                                        <p:cTn id="17" dur="1000" fill="hold"/>
                                        <p:tgtEl>
                                          <p:spTgt spid="9"/>
                                        </p:tgtEl>
                                        <p:attrNameLst>
                                          <p:attrName>ppt_x</p:attrName>
                                          <p:attrName>ppt_y</p:attrName>
                                        </p:attrNameLst>
                                      </p:cBhvr>
                                      <p:rCtr x="12500" y="0"/>
                                    </p:animMotion>
                                  </p:childTnLst>
                                </p:cTn>
                              </p:par>
                            </p:childTnLst>
                          </p:cTn>
                        </p:par>
                        <p:par>
                          <p:cTn id="18" fill="hold">
                            <p:stCondLst>
                              <p:cond delay="2000"/>
                            </p:stCondLst>
                            <p:childTnLst>
                              <p:par>
                                <p:cTn id="19" presetID="6" presetClass="entr" presetSubtype="16"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circle(in)">
                                      <p:cBhvr>
                                        <p:cTn id="21" dur="500"/>
                                        <p:tgtEl>
                                          <p:spTgt spid="19"/>
                                        </p:tgtEl>
                                      </p:cBhvr>
                                    </p:animEffect>
                                  </p:childTnLst>
                                </p:cTn>
                              </p:par>
                            </p:childTnLst>
                          </p:cTn>
                        </p:par>
                        <p:par>
                          <p:cTn id="22" fill="hold">
                            <p:stCondLst>
                              <p:cond delay="2500"/>
                            </p:stCondLst>
                            <p:childTnLst>
                              <p:par>
                                <p:cTn id="23" presetID="64" presetClass="path" presetSubtype="0" accel="50000" decel="50000" fill="hold" nodeType="afterEffect">
                                  <p:stCondLst>
                                    <p:cond delay="0"/>
                                  </p:stCondLst>
                                  <p:childTnLst>
                                    <p:animMotion origin="layout" path="M 0 -0.38457 L 0 -0.63457 " pathEditMode="relative" rAng="0" ptsTypes="AA">
                                      <p:cBhvr>
                                        <p:cTn id="24" dur="750" fill="hold"/>
                                        <p:tgtEl>
                                          <p:spTgt spid="13"/>
                                        </p:tgtEl>
                                        <p:attrNameLst>
                                          <p:attrName>ppt_x</p:attrName>
                                          <p:attrName>ppt_y</p:attrName>
                                        </p:attrNameLst>
                                      </p:cBhvr>
                                      <p:rCtr x="0" y="-12500"/>
                                    </p:animMotion>
                                  </p:childTnLst>
                                </p:cTn>
                              </p:par>
                            </p:childTnLst>
                          </p:cTn>
                        </p:par>
                        <p:par>
                          <p:cTn id="25" fill="hold">
                            <p:stCondLst>
                              <p:cond delay="3250"/>
                            </p:stCondLst>
                            <p:childTnLst>
                              <p:par>
                                <p:cTn id="26" presetID="6" presetClass="entr" presetSubtype="16"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circle(in)">
                                      <p:cBhvr>
                                        <p:cTn id="28" dur="500"/>
                                        <p:tgtEl>
                                          <p:spTgt spid="21"/>
                                        </p:tgtEl>
                                      </p:cBhvr>
                                    </p:animEffect>
                                  </p:childTnLst>
                                </p:cTn>
                              </p:par>
                            </p:childTnLst>
                          </p:cTn>
                        </p:par>
                        <p:par>
                          <p:cTn id="29" fill="hold">
                            <p:stCondLst>
                              <p:cond delay="3750"/>
                            </p:stCondLst>
                            <p:childTnLst>
                              <p:par>
                                <p:cTn id="30" presetID="35" presetClass="path" presetSubtype="0" accel="50000" decel="50000" fill="hold" nodeType="afterEffect">
                                  <p:stCondLst>
                                    <p:cond delay="0"/>
                                  </p:stCondLst>
                                  <p:childTnLst>
                                    <p:animMotion origin="layout" path="M -0.05087 -0.0034 L -0.30087 -0.0034 " pathEditMode="relative" rAng="0" ptsTypes="AA">
                                      <p:cBhvr>
                                        <p:cTn id="31" dur="750" fill="hold"/>
                                        <p:tgtEl>
                                          <p:spTgt spid="17"/>
                                        </p:tgtEl>
                                        <p:attrNameLst>
                                          <p:attrName>ppt_x</p:attrName>
                                          <p:attrName>ppt_y</p:attrName>
                                        </p:attrNameLst>
                                      </p:cBhvr>
                                      <p:rCtr x="-12500" y="0"/>
                                    </p:animMotion>
                                  </p:childTnLst>
                                </p:cTn>
                              </p:par>
                              <p:par>
                                <p:cTn id="32" presetID="16" presetClass="entr" presetSubtype="21"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Vertical)">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5"/>
          <p:cNvSpPr txBox="1">
            <a:spLocks noGrp="1"/>
          </p:cNvSpPr>
          <p:nvPr>
            <p:ph type="title"/>
          </p:nvPr>
        </p:nvSpPr>
        <p:spPr>
          <a:xfrm>
            <a:off x="132170" y="2344794"/>
            <a:ext cx="4197600" cy="8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A5FB1"/>
                </a:solidFill>
              </a:rPr>
              <a:t>2- Gestion de projet</a:t>
            </a:r>
            <a:endParaRPr dirty="0">
              <a:solidFill>
                <a:srgbClr val="3A5FB1"/>
              </a:solidFill>
            </a:endParaRPr>
          </a:p>
        </p:txBody>
      </p:sp>
      <p:grpSp>
        <p:nvGrpSpPr>
          <p:cNvPr id="518" name="Google Shape;518;p35"/>
          <p:cNvGrpSpPr/>
          <p:nvPr/>
        </p:nvGrpSpPr>
        <p:grpSpPr>
          <a:xfrm>
            <a:off x="7045796" y="3849454"/>
            <a:ext cx="457463" cy="299734"/>
            <a:chOff x="2226775" y="4359175"/>
            <a:chExt cx="341875" cy="224000"/>
          </a:xfrm>
        </p:grpSpPr>
        <p:sp>
          <p:nvSpPr>
            <p:cNvPr id="519" name="Google Shape;519;p35"/>
            <p:cNvSpPr/>
            <p:nvPr/>
          </p:nvSpPr>
          <p:spPr>
            <a:xfrm>
              <a:off x="2226775" y="4359175"/>
              <a:ext cx="341875" cy="224000"/>
            </a:xfrm>
            <a:custGeom>
              <a:avLst/>
              <a:gdLst/>
              <a:ahLst/>
              <a:cxnLst/>
              <a:rect l="l" t="t" r="r" b="b"/>
              <a:pathLst>
                <a:path w="13675" h="8960" fill="none" extrusionOk="0">
                  <a:moveTo>
                    <a:pt x="488" y="1"/>
                  </a:moveTo>
                  <a:lnTo>
                    <a:pt x="13187" y="1"/>
                  </a:lnTo>
                  <a:cubicBezTo>
                    <a:pt x="13455" y="1"/>
                    <a:pt x="13674" y="220"/>
                    <a:pt x="13674" y="488"/>
                  </a:cubicBezTo>
                  <a:lnTo>
                    <a:pt x="13674" y="8471"/>
                  </a:lnTo>
                  <a:cubicBezTo>
                    <a:pt x="13674" y="8740"/>
                    <a:pt x="13455" y="8959"/>
                    <a:pt x="13187" y="8959"/>
                  </a:cubicBezTo>
                  <a:lnTo>
                    <a:pt x="488" y="8959"/>
                  </a:lnTo>
                  <a:cubicBezTo>
                    <a:pt x="220" y="8959"/>
                    <a:pt x="1" y="8740"/>
                    <a:pt x="1" y="8471"/>
                  </a:cubicBezTo>
                  <a:lnTo>
                    <a:pt x="1" y="488"/>
                  </a:lnTo>
                  <a:cubicBezTo>
                    <a:pt x="1" y="220"/>
                    <a:pt x="220" y="1"/>
                    <a:pt x="488" y="1"/>
                  </a:cubicBezTo>
                  <a:close/>
                </a:path>
              </a:pathLst>
            </a:custGeom>
            <a:noFill/>
            <a:ln w="19050" cap="flat" cmpd="sng">
              <a:solidFill>
                <a:schemeClr val="accent6"/>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2271275" y="4436200"/>
              <a:ext cx="171975" cy="107550"/>
            </a:xfrm>
            <a:custGeom>
              <a:avLst/>
              <a:gdLst/>
              <a:ahLst/>
              <a:cxnLst/>
              <a:rect l="l" t="t" r="r" b="b"/>
              <a:pathLst>
                <a:path w="6879" h="4302" extrusionOk="0">
                  <a:moveTo>
                    <a:pt x="3155" y="1"/>
                  </a:moveTo>
                  <a:cubicBezTo>
                    <a:pt x="2765" y="1"/>
                    <a:pt x="1" y="4244"/>
                    <a:pt x="1" y="4244"/>
                  </a:cubicBezTo>
                  <a:lnTo>
                    <a:pt x="6878" y="4301"/>
                  </a:lnTo>
                  <a:cubicBezTo>
                    <a:pt x="6878" y="4301"/>
                    <a:pt x="3545" y="1"/>
                    <a:pt x="3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2402375" y="4432950"/>
              <a:ext cx="118300" cy="106125"/>
            </a:xfrm>
            <a:custGeom>
              <a:avLst/>
              <a:gdLst/>
              <a:ahLst/>
              <a:cxnLst/>
              <a:rect l="l" t="t" r="r" b="b"/>
              <a:pathLst>
                <a:path w="4732" h="4245" extrusionOk="0">
                  <a:moveTo>
                    <a:pt x="0" y="1545"/>
                  </a:moveTo>
                  <a:cubicBezTo>
                    <a:pt x="0" y="1550"/>
                    <a:pt x="2" y="1552"/>
                    <a:pt x="6" y="1552"/>
                  </a:cubicBezTo>
                  <a:lnTo>
                    <a:pt x="6" y="1552"/>
                  </a:lnTo>
                  <a:lnTo>
                    <a:pt x="0" y="1545"/>
                  </a:lnTo>
                  <a:close/>
                  <a:moveTo>
                    <a:pt x="1651" y="1"/>
                  </a:moveTo>
                  <a:cubicBezTo>
                    <a:pt x="1463" y="204"/>
                    <a:pt x="115" y="1552"/>
                    <a:pt x="7" y="1552"/>
                  </a:cubicBezTo>
                  <a:cubicBezTo>
                    <a:pt x="7" y="1552"/>
                    <a:pt x="7" y="1552"/>
                    <a:pt x="6" y="1552"/>
                  </a:cubicBezTo>
                  <a:lnTo>
                    <a:pt x="6" y="1552"/>
                  </a:lnTo>
                  <a:lnTo>
                    <a:pt x="2147" y="4244"/>
                  </a:lnTo>
                  <a:lnTo>
                    <a:pt x="4732" y="4244"/>
                  </a:lnTo>
                  <a:lnTo>
                    <a:pt x="4732" y="2708"/>
                  </a:lnTo>
                  <a:cubicBezTo>
                    <a:pt x="4732" y="2708"/>
                    <a:pt x="2309" y="423"/>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2288775" y="4396375"/>
              <a:ext cx="36200" cy="36200"/>
            </a:xfrm>
            <a:custGeom>
              <a:avLst/>
              <a:gdLst/>
              <a:ahLst/>
              <a:cxnLst/>
              <a:rect l="l" t="t" r="r" b="b"/>
              <a:pathLst>
                <a:path w="1448" h="1448" extrusionOk="0">
                  <a:moveTo>
                    <a:pt x="724" y="0"/>
                  </a:moveTo>
                  <a:cubicBezTo>
                    <a:pt x="325" y="0"/>
                    <a:pt x="0" y="325"/>
                    <a:pt x="0" y="724"/>
                  </a:cubicBezTo>
                  <a:cubicBezTo>
                    <a:pt x="0" y="1122"/>
                    <a:pt x="325" y="1447"/>
                    <a:pt x="724" y="1447"/>
                  </a:cubicBezTo>
                  <a:cubicBezTo>
                    <a:pt x="1122" y="1447"/>
                    <a:pt x="1447" y="1122"/>
                    <a:pt x="1447" y="724"/>
                  </a:cubicBezTo>
                  <a:cubicBezTo>
                    <a:pt x="1447" y="325"/>
                    <a:pt x="1122"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35"/>
          <p:cNvSpPr/>
          <p:nvPr/>
        </p:nvSpPr>
        <p:spPr>
          <a:xfrm>
            <a:off x="5278525" y="4896525"/>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5"/>
          <p:cNvGrpSpPr/>
          <p:nvPr/>
        </p:nvGrpSpPr>
        <p:grpSpPr>
          <a:xfrm>
            <a:off x="5511188" y="4400800"/>
            <a:ext cx="107627" cy="118254"/>
            <a:chOff x="6801825" y="2834925"/>
            <a:chExt cx="65875" cy="72375"/>
          </a:xfrm>
        </p:grpSpPr>
        <p:sp>
          <p:nvSpPr>
            <p:cNvPr id="525" name="Google Shape;525;p35"/>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35"/>
          <p:cNvSpPr/>
          <p:nvPr/>
        </p:nvSpPr>
        <p:spPr>
          <a:xfrm>
            <a:off x="6364388" y="4825650"/>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1970632C-03DA-2B3C-A453-45FE2B2D59D1}"/>
              </a:ext>
            </a:extLst>
          </p:cNvPr>
          <p:cNvPicPr>
            <a:picLocks noChangeAspect="1"/>
          </p:cNvPicPr>
          <p:nvPr/>
        </p:nvPicPr>
        <p:blipFill>
          <a:blip r:embed="rId3"/>
          <a:stretch>
            <a:fillRect/>
          </a:stretch>
        </p:blipFill>
        <p:spPr>
          <a:xfrm>
            <a:off x="4572752" y="807720"/>
            <a:ext cx="3891948" cy="3891948"/>
          </a:xfrm>
          <a:prstGeom prst="rect">
            <a:avLst/>
          </a:prstGeom>
        </p:spPr>
      </p:pic>
      <p:sp>
        <p:nvSpPr>
          <p:cNvPr id="7" name="ZoneTexte 6">
            <a:extLst>
              <a:ext uri="{FF2B5EF4-FFF2-40B4-BE49-F238E27FC236}">
                <a16:creationId xmlns:a16="http://schemas.microsoft.com/office/drawing/2014/main" id="{7E7645B4-4BFF-363A-A14C-C1A86E34B6AC}"/>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14</a:t>
            </a:r>
            <a:endParaRPr lang="fr-CA" dirty="0"/>
          </a:p>
        </p:txBody>
      </p:sp>
    </p:spTree>
    <p:extLst>
      <p:ext uri="{BB962C8B-B14F-4D97-AF65-F5344CB8AC3E}">
        <p14:creationId xmlns:p14="http://schemas.microsoft.com/office/powerpoint/2010/main" val="35348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1000"/>
                                        <p:tgtEl>
                                          <p:spTgt spid="494"/>
                                        </p:tgtEl>
                                      </p:cBhvr>
                                    </p:animEffect>
                                    <p:anim calcmode="lin" valueType="num">
                                      <p:cBhvr>
                                        <p:cTn id="8" dur="1000" fill="hold"/>
                                        <p:tgtEl>
                                          <p:spTgt spid="494"/>
                                        </p:tgtEl>
                                        <p:attrNameLst>
                                          <p:attrName>ppt_x</p:attrName>
                                        </p:attrNameLst>
                                      </p:cBhvr>
                                      <p:tavLst>
                                        <p:tav tm="0">
                                          <p:val>
                                            <p:strVal val="#ppt_x"/>
                                          </p:val>
                                        </p:tav>
                                        <p:tav tm="100000">
                                          <p:val>
                                            <p:strVal val="#ppt_x"/>
                                          </p:val>
                                        </p:tav>
                                      </p:tavLst>
                                    </p:anim>
                                    <p:anim calcmode="lin" valueType="num">
                                      <p:cBhvr>
                                        <p:cTn id="9" dur="1000" fill="hold"/>
                                        <p:tgtEl>
                                          <p:spTgt spid="4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Image 110">
            <a:extLst>
              <a:ext uri="{FF2B5EF4-FFF2-40B4-BE49-F238E27FC236}">
                <a16:creationId xmlns:a16="http://schemas.microsoft.com/office/drawing/2014/main" id="{02BA3EB8-A0EA-2316-A2B1-4A2E18331FEC}"/>
              </a:ext>
            </a:extLst>
          </p:cNvPr>
          <p:cNvPicPr>
            <a:picLocks noChangeAspect="1"/>
          </p:cNvPicPr>
          <p:nvPr/>
        </p:nvPicPr>
        <p:blipFill>
          <a:blip r:embed="rId3"/>
          <a:stretch>
            <a:fillRect/>
          </a:stretch>
        </p:blipFill>
        <p:spPr>
          <a:xfrm>
            <a:off x="744397" y="2571750"/>
            <a:ext cx="603896" cy="600950"/>
          </a:xfrm>
          <a:prstGeom prst="rect">
            <a:avLst/>
          </a:prstGeom>
        </p:spPr>
      </p:pic>
      <p:pic>
        <p:nvPicPr>
          <p:cNvPr id="112" name="Image 111">
            <a:extLst>
              <a:ext uri="{FF2B5EF4-FFF2-40B4-BE49-F238E27FC236}">
                <a16:creationId xmlns:a16="http://schemas.microsoft.com/office/drawing/2014/main" id="{CA0A750B-EA55-876E-617B-CE07EACDB438}"/>
              </a:ext>
            </a:extLst>
          </p:cNvPr>
          <p:cNvPicPr>
            <a:picLocks noChangeAspect="1"/>
          </p:cNvPicPr>
          <p:nvPr/>
        </p:nvPicPr>
        <p:blipFill>
          <a:blip r:embed="rId3"/>
          <a:stretch>
            <a:fillRect/>
          </a:stretch>
        </p:blipFill>
        <p:spPr>
          <a:xfrm>
            <a:off x="128539" y="1513079"/>
            <a:ext cx="603896" cy="600950"/>
          </a:xfrm>
          <a:prstGeom prst="rect">
            <a:avLst/>
          </a:prstGeom>
        </p:spPr>
      </p:pic>
      <p:sp>
        <p:nvSpPr>
          <p:cNvPr id="3" name="Google Shape;494;p35">
            <a:extLst>
              <a:ext uri="{FF2B5EF4-FFF2-40B4-BE49-F238E27FC236}">
                <a16:creationId xmlns:a16="http://schemas.microsoft.com/office/drawing/2014/main" id="{A8AECCF4-3474-2F81-AA06-3F30F0A54411}"/>
              </a:ext>
            </a:extLst>
          </p:cNvPr>
          <p:cNvSpPr txBox="1">
            <a:spLocks noGrp="1"/>
          </p:cNvSpPr>
          <p:nvPr>
            <p:ph type="title"/>
          </p:nvPr>
        </p:nvSpPr>
        <p:spPr>
          <a:xfrm>
            <a:off x="513170" y="515660"/>
            <a:ext cx="2852330" cy="441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b="0" dirty="0">
                <a:solidFill>
                  <a:srgbClr val="3770B5"/>
                </a:solidFill>
              </a:rPr>
              <a:t>a- Méthode agile</a:t>
            </a:r>
            <a:endParaRPr sz="2000" b="0" dirty="0">
              <a:solidFill>
                <a:srgbClr val="3770B5"/>
              </a:solidFill>
            </a:endParaRPr>
          </a:p>
        </p:txBody>
      </p:sp>
      <p:sp>
        <p:nvSpPr>
          <p:cNvPr id="4" name="Google Shape;494;p35">
            <a:extLst>
              <a:ext uri="{FF2B5EF4-FFF2-40B4-BE49-F238E27FC236}">
                <a16:creationId xmlns:a16="http://schemas.microsoft.com/office/drawing/2014/main" id="{2CCCEB6C-4D20-1385-3AF8-40545292F86E}"/>
              </a:ext>
            </a:extLst>
          </p:cNvPr>
          <p:cNvSpPr txBox="1">
            <a:spLocks/>
          </p:cNvSpPr>
          <p:nvPr/>
        </p:nvSpPr>
        <p:spPr>
          <a:xfrm>
            <a:off x="170270" y="142320"/>
            <a:ext cx="2852330"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dirty="0">
                <a:solidFill>
                  <a:srgbClr val="3A5FB1"/>
                </a:solidFill>
              </a:rPr>
              <a:t>2- Gestion de projet</a:t>
            </a:r>
          </a:p>
        </p:txBody>
      </p:sp>
      <p:pic>
        <p:nvPicPr>
          <p:cNvPr id="6" name="Image 5">
            <a:extLst>
              <a:ext uri="{FF2B5EF4-FFF2-40B4-BE49-F238E27FC236}">
                <a16:creationId xmlns:a16="http://schemas.microsoft.com/office/drawing/2014/main" id="{216B12D4-70D1-B646-8997-5DEEAE44FB48}"/>
              </a:ext>
            </a:extLst>
          </p:cNvPr>
          <p:cNvPicPr>
            <a:picLocks noChangeAspect="1"/>
          </p:cNvPicPr>
          <p:nvPr/>
        </p:nvPicPr>
        <p:blipFill>
          <a:blip r:embed="rId4"/>
          <a:stretch>
            <a:fillRect/>
          </a:stretch>
        </p:blipFill>
        <p:spPr>
          <a:xfrm>
            <a:off x="5163800" y="957540"/>
            <a:ext cx="3714750" cy="3714750"/>
          </a:xfrm>
          <a:prstGeom prst="rect">
            <a:avLst/>
          </a:prstGeom>
        </p:spPr>
      </p:pic>
      <p:grpSp>
        <p:nvGrpSpPr>
          <p:cNvPr id="60" name="Groupe 59">
            <a:extLst>
              <a:ext uri="{FF2B5EF4-FFF2-40B4-BE49-F238E27FC236}">
                <a16:creationId xmlns:a16="http://schemas.microsoft.com/office/drawing/2014/main" id="{0D6AF479-011F-47D2-99D7-3835921A87FD}"/>
              </a:ext>
            </a:extLst>
          </p:cNvPr>
          <p:cNvGrpSpPr/>
          <p:nvPr/>
        </p:nvGrpSpPr>
        <p:grpSpPr>
          <a:xfrm>
            <a:off x="846948" y="1592614"/>
            <a:ext cx="2000695" cy="441880"/>
            <a:chOff x="2321718" y="174"/>
            <a:chExt cx="1452562" cy="944165"/>
          </a:xfrm>
          <a:solidFill>
            <a:schemeClr val="accent6"/>
          </a:solidFill>
        </p:grpSpPr>
        <p:sp>
          <p:nvSpPr>
            <p:cNvPr id="61" name="Rectangle : coins arrondis 60">
              <a:extLst>
                <a:ext uri="{FF2B5EF4-FFF2-40B4-BE49-F238E27FC236}">
                  <a16:creationId xmlns:a16="http://schemas.microsoft.com/office/drawing/2014/main" id="{99382E57-0DE7-78C7-A264-D895105042ED}"/>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62" name="Rectangle : coins arrondis 4">
              <a:extLst>
                <a:ext uri="{FF2B5EF4-FFF2-40B4-BE49-F238E27FC236}">
                  <a16:creationId xmlns:a16="http://schemas.microsoft.com/office/drawing/2014/main" id="{CDF1F2B7-86B5-88A8-FD60-CAA56B9102B9}"/>
                </a:ext>
              </a:extLst>
            </p:cNvPr>
            <p:cNvSpPr txBox="1"/>
            <p:nvPr/>
          </p:nvSpPr>
          <p:spPr>
            <a:xfrm>
              <a:off x="2543195" y="115466"/>
              <a:ext cx="1078076" cy="782784"/>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defTabSz="711200">
                <a:lnSpc>
                  <a:spcPct val="90000"/>
                </a:lnSpc>
                <a:spcBef>
                  <a:spcPct val="0"/>
                </a:spcBef>
                <a:spcAft>
                  <a:spcPct val="35000"/>
                </a:spcAft>
                <a:buNone/>
              </a:pPr>
              <a:r>
                <a:rPr lang="fr-FR" sz="1600" kern="1200" dirty="0">
                  <a:solidFill>
                    <a:srgbClr val="000000"/>
                  </a:solidFill>
                </a:rPr>
                <a:t>Adaptation</a:t>
              </a:r>
              <a:endParaRPr lang="fr-CA" sz="1600" kern="1200" baseline="0" dirty="0">
                <a:solidFill>
                  <a:srgbClr val="000000"/>
                </a:solidFill>
              </a:endParaRPr>
            </a:p>
          </p:txBody>
        </p:sp>
      </p:grpSp>
      <p:grpSp>
        <p:nvGrpSpPr>
          <p:cNvPr id="78" name="Groupe 77">
            <a:extLst>
              <a:ext uri="{FF2B5EF4-FFF2-40B4-BE49-F238E27FC236}">
                <a16:creationId xmlns:a16="http://schemas.microsoft.com/office/drawing/2014/main" id="{DC660A0A-BEE5-7C99-AD2D-E4FFFB4A48FF}"/>
              </a:ext>
            </a:extLst>
          </p:cNvPr>
          <p:cNvGrpSpPr/>
          <p:nvPr/>
        </p:nvGrpSpPr>
        <p:grpSpPr>
          <a:xfrm>
            <a:off x="1485591" y="2664195"/>
            <a:ext cx="2000695" cy="441880"/>
            <a:chOff x="2321718" y="174"/>
            <a:chExt cx="1452562" cy="944165"/>
          </a:xfrm>
          <a:solidFill>
            <a:schemeClr val="accent6"/>
          </a:solidFill>
        </p:grpSpPr>
        <p:sp>
          <p:nvSpPr>
            <p:cNvPr id="79" name="Rectangle : coins arrondis 78">
              <a:extLst>
                <a:ext uri="{FF2B5EF4-FFF2-40B4-BE49-F238E27FC236}">
                  <a16:creationId xmlns:a16="http://schemas.microsoft.com/office/drawing/2014/main" id="{6D4514D1-5FFE-9B0C-A2E4-09F413AAC9BE}"/>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0" name="Rectangle : coins arrondis 4">
              <a:extLst>
                <a:ext uri="{FF2B5EF4-FFF2-40B4-BE49-F238E27FC236}">
                  <a16:creationId xmlns:a16="http://schemas.microsoft.com/office/drawing/2014/main" id="{6A370BF0-42EC-2AE2-5330-1456D35B7121}"/>
                </a:ext>
              </a:extLst>
            </p:cNvPr>
            <p:cNvSpPr txBox="1"/>
            <p:nvPr/>
          </p:nvSpPr>
          <p:spPr>
            <a:xfrm>
              <a:off x="2452082" y="111701"/>
              <a:ext cx="1150317" cy="786549"/>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Transparence</a:t>
              </a:r>
              <a:endParaRPr lang="fr-CA" sz="1600" kern="1200" baseline="0" dirty="0">
                <a:solidFill>
                  <a:srgbClr val="000000"/>
                </a:solidFill>
              </a:endParaRPr>
            </a:p>
          </p:txBody>
        </p:sp>
      </p:grpSp>
      <p:grpSp>
        <p:nvGrpSpPr>
          <p:cNvPr id="81" name="Groupe 80">
            <a:extLst>
              <a:ext uri="{FF2B5EF4-FFF2-40B4-BE49-F238E27FC236}">
                <a16:creationId xmlns:a16="http://schemas.microsoft.com/office/drawing/2014/main" id="{3A36E4ED-012F-2600-812C-AB1F1403CA1E}"/>
              </a:ext>
            </a:extLst>
          </p:cNvPr>
          <p:cNvGrpSpPr/>
          <p:nvPr/>
        </p:nvGrpSpPr>
        <p:grpSpPr>
          <a:xfrm>
            <a:off x="2329108" y="3795107"/>
            <a:ext cx="2001600" cy="441880"/>
            <a:chOff x="2321718" y="174"/>
            <a:chExt cx="1452562" cy="944165"/>
          </a:xfrm>
          <a:solidFill>
            <a:schemeClr val="accent6"/>
          </a:solidFill>
        </p:grpSpPr>
        <p:sp>
          <p:nvSpPr>
            <p:cNvPr id="82" name="Rectangle : coins arrondis 81">
              <a:extLst>
                <a:ext uri="{FF2B5EF4-FFF2-40B4-BE49-F238E27FC236}">
                  <a16:creationId xmlns:a16="http://schemas.microsoft.com/office/drawing/2014/main" id="{9CF97DEE-1F30-DB54-AFC3-34A27DF59200}"/>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3" name="Rectangle : coins arrondis 4">
              <a:extLst>
                <a:ext uri="{FF2B5EF4-FFF2-40B4-BE49-F238E27FC236}">
                  <a16:creationId xmlns:a16="http://schemas.microsoft.com/office/drawing/2014/main" id="{376DC6C6-5E67-166F-7907-AF873FB408A0}"/>
                </a:ext>
              </a:extLst>
            </p:cNvPr>
            <p:cNvSpPr txBox="1"/>
            <p:nvPr/>
          </p:nvSpPr>
          <p:spPr>
            <a:xfrm>
              <a:off x="2421681" y="46265"/>
              <a:ext cx="1316834"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solidFill>
                    <a:srgbClr val="000000"/>
                  </a:solidFill>
                </a:rPr>
                <a:t>Collaboration</a:t>
              </a:r>
              <a:endParaRPr lang="fr-CA" sz="1600" kern="1200" baseline="0" dirty="0">
                <a:solidFill>
                  <a:srgbClr val="000000"/>
                </a:solidFill>
              </a:endParaRPr>
            </a:p>
          </p:txBody>
        </p:sp>
      </p:grpSp>
      <p:pic>
        <p:nvPicPr>
          <p:cNvPr id="110" name="Image 109">
            <a:extLst>
              <a:ext uri="{FF2B5EF4-FFF2-40B4-BE49-F238E27FC236}">
                <a16:creationId xmlns:a16="http://schemas.microsoft.com/office/drawing/2014/main" id="{A620DB8C-9402-CF3D-343E-0DAEECD89EDC}"/>
              </a:ext>
            </a:extLst>
          </p:cNvPr>
          <p:cNvPicPr>
            <a:picLocks noChangeAspect="1"/>
          </p:cNvPicPr>
          <p:nvPr/>
        </p:nvPicPr>
        <p:blipFill>
          <a:blip r:embed="rId3"/>
          <a:stretch>
            <a:fillRect/>
          </a:stretch>
        </p:blipFill>
        <p:spPr>
          <a:xfrm>
            <a:off x="1635597" y="3709850"/>
            <a:ext cx="603896" cy="600950"/>
          </a:xfrm>
          <a:prstGeom prst="rect">
            <a:avLst/>
          </a:prstGeom>
        </p:spPr>
      </p:pic>
      <p:sp>
        <p:nvSpPr>
          <p:cNvPr id="133" name="ZoneTexte 132">
            <a:extLst>
              <a:ext uri="{FF2B5EF4-FFF2-40B4-BE49-F238E27FC236}">
                <a16:creationId xmlns:a16="http://schemas.microsoft.com/office/drawing/2014/main" id="{0EA6A0A9-354D-EA35-2C42-35F453F49EB6}"/>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15</a:t>
            </a:r>
            <a:endParaRPr lang="fr-CA" dirty="0"/>
          </a:p>
        </p:txBody>
      </p:sp>
      <p:pic>
        <p:nvPicPr>
          <p:cNvPr id="5" name="Image 4">
            <a:extLst>
              <a:ext uri="{FF2B5EF4-FFF2-40B4-BE49-F238E27FC236}">
                <a16:creationId xmlns:a16="http://schemas.microsoft.com/office/drawing/2014/main" id="{BB099B97-3EBA-5EB3-4F7C-67A0F9F2B3FE}"/>
              </a:ext>
            </a:extLst>
          </p:cNvPr>
          <p:cNvPicPr>
            <a:picLocks noChangeAspect="1"/>
          </p:cNvPicPr>
          <p:nvPr/>
        </p:nvPicPr>
        <p:blipFill>
          <a:blip r:embed="rId5"/>
          <a:stretch>
            <a:fillRect/>
          </a:stretch>
        </p:blipFill>
        <p:spPr>
          <a:xfrm>
            <a:off x="209546" y="1614185"/>
            <a:ext cx="441881" cy="441881"/>
          </a:xfrm>
          <a:prstGeom prst="rect">
            <a:avLst/>
          </a:prstGeom>
        </p:spPr>
      </p:pic>
      <p:pic>
        <p:nvPicPr>
          <p:cNvPr id="8" name="Image 7">
            <a:extLst>
              <a:ext uri="{FF2B5EF4-FFF2-40B4-BE49-F238E27FC236}">
                <a16:creationId xmlns:a16="http://schemas.microsoft.com/office/drawing/2014/main" id="{9E42B5B4-F0BA-94F6-741B-0859BB387820}"/>
              </a:ext>
            </a:extLst>
          </p:cNvPr>
          <p:cNvPicPr>
            <a:picLocks noChangeAspect="1"/>
          </p:cNvPicPr>
          <p:nvPr/>
        </p:nvPicPr>
        <p:blipFill>
          <a:blip r:embed="rId6"/>
          <a:stretch>
            <a:fillRect/>
          </a:stretch>
        </p:blipFill>
        <p:spPr>
          <a:xfrm>
            <a:off x="841728" y="2635391"/>
            <a:ext cx="456583" cy="456583"/>
          </a:xfrm>
          <a:prstGeom prst="rect">
            <a:avLst/>
          </a:prstGeom>
        </p:spPr>
      </p:pic>
      <p:pic>
        <p:nvPicPr>
          <p:cNvPr id="10" name="Image 9">
            <a:extLst>
              <a:ext uri="{FF2B5EF4-FFF2-40B4-BE49-F238E27FC236}">
                <a16:creationId xmlns:a16="http://schemas.microsoft.com/office/drawing/2014/main" id="{B9AA7DBE-A9F1-FE99-905D-81530EBABB33}"/>
              </a:ext>
            </a:extLst>
          </p:cNvPr>
          <p:cNvPicPr>
            <a:picLocks noChangeAspect="1"/>
          </p:cNvPicPr>
          <p:nvPr/>
        </p:nvPicPr>
        <p:blipFill>
          <a:blip r:embed="rId7"/>
          <a:stretch>
            <a:fillRect/>
          </a:stretch>
        </p:blipFill>
        <p:spPr>
          <a:xfrm>
            <a:off x="1734687" y="3791943"/>
            <a:ext cx="405716" cy="405716"/>
          </a:xfrm>
          <a:prstGeom prst="rect">
            <a:avLst/>
          </a:prstGeom>
        </p:spPr>
      </p:pic>
    </p:spTree>
    <p:extLst>
      <p:ext uri="{BB962C8B-B14F-4D97-AF65-F5344CB8AC3E}">
        <p14:creationId xmlns:p14="http://schemas.microsoft.com/office/powerpoint/2010/main" val="1189445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2"/>
                                        </p:tgtEl>
                                        <p:attrNameLst>
                                          <p:attrName>style.visibility</p:attrName>
                                        </p:attrNameLst>
                                      </p:cBhvr>
                                      <p:to>
                                        <p:strVal val="visible"/>
                                      </p:to>
                                    </p:set>
                                    <p:anim calcmode="lin" valueType="num">
                                      <p:cBhvr>
                                        <p:cTn id="19" dur="500" fill="hold"/>
                                        <p:tgtEl>
                                          <p:spTgt spid="112"/>
                                        </p:tgtEl>
                                        <p:attrNameLst>
                                          <p:attrName>ppt_w</p:attrName>
                                        </p:attrNameLst>
                                      </p:cBhvr>
                                      <p:tavLst>
                                        <p:tav tm="0">
                                          <p:val>
                                            <p:fltVal val="0"/>
                                          </p:val>
                                        </p:tav>
                                        <p:tav tm="100000">
                                          <p:val>
                                            <p:strVal val="#ppt_w"/>
                                          </p:val>
                                        </p:tav>
                                      </p:tavLst>
                                    </p:anim>
                                    <p:anim calcmode="lin" valueType="num">
                                      <p:cBhvr>
                                        <p:cTn id="20" dur="500" fill="hold"/>
                                        <p:tgtEl>
                                          <p:spTgt spid="112"/>
                                        </p:tgtEl>
                                        <p:attrNameLst>
                                          <p:attrName>ppt_h</p:attrName>
                                        </p:attrNameLst>
                                      </p:cBhvr>
                                      <p:tavLst>
                                        <p:tav tm="0">
                                          <p:val>
                                            <p:fltVal val="0"/>
                                          </p:val>
                                        </p:tav>
                                        <p:tav tm="100000">
                                          <p:val>
                                            <p:strVal val="#ppt_h"/>
                                          </p:val>
                                        </p:tav>
                                      </p:tavLst>
                                    </p:anim>
                                    <p:anim calcmode="lin" valueType="num">
                                      <p:cBhvr>
                                        <p:cTn id="21" dur="500" fill="hold"/>
                                        <p:tgtEl>
                                          <p:spTgt spid="112"/>
                                        </p:tgtEl>
                                        <p:attrNameLst>
                                          <p:attrName>style.rotation</p:attrName>
                                        </p:attrNameLst>
                                      </p:cBhvr>
                                      <p:tavLst>
                                        <p:tav tm="0">
                                          <p:val>
                                            <p:fltVal val="90"/>
                                          </p:val>
                                        </p:tav>
                                        <p:tav tm="100000">
                                          <p:val>
                                            <p:fltVal val="0"/>
                                          </p:val>
                                        </p:tav>
                                      </p:tavLst>
                                    </p:anim>
                                    <p:animEffect transition="in" filter="fade">
                                      <p:cBhvr>
                                        <p:cTn id="22" dur="500"/>
                                        <p:tgtEl>
                                          <p:spTgt spid="112"/>
                                        </p:tgtEl>
                                      </p:cBhvr>
                                    </p:animEffect>
                                  </p:childTnLst>
                                </p:cTn>
                              </p:par>
                              <p:par>
                                <p:cTn id="23" presetID="3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90"/>
                                          </p:val>
                                        </p:tav>
                                        <p:tav tm="100000">
                                          <p:val>
                                            <p:fltVal val="0"/>
                                          </p:val>
                                        </p:tav>
                                      </p:tavLst>
                                    </p:anim>
                                    <p:animEffect transition="in" filter="fade">
                                      <p:cBhvr>
                                        <p:cTn id="28" dur="500"/>
                                        <p:tgtEl>
                                          <p:spTgt spid="5"/>
                                        </p:tgtEl>
                                      </p:cBhvr>
                                    </p:animEffect>
                                  </p:childTnLst>
                                </p:cTn>
                              </p:par>
                              <p:par>
                                <p:cTn id="29" presetID="3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p:cTn id="31" dur="500" fill="hold"/>
                                        <p:tgtEl>
                                          <p:spTgt spid="60"/>
                                        </p:tgtEl>
                                        <p:attrNameLst>
                                          <p:attrName>ppt_w</p:attrName>
                                        </p:attrNameLst>
                                      </p:cBhvr>
                                      <p:tavLst>
                                        <p:tav tm="0">
                                          <p:val>
                                            <p:fltVal val="0"/>
                                          </p:val>
                                        </p:tav>
                                        <p:tav tm="100000">
                                          <p:val>
                                            <p:strVal val="#ppt_w"/>
                                          </p:val>
                                        </p:tav>
                                      </p:tavLst>
                                    </p:anim>
                                    <p:anim calcmode="lin" valueType="num">
                                      <p:cBhvr>
                                        <p:cTn id="32" dur="500" fill="hold"/>
                                        <p:tgtEl>
                                          <p:spTgt spid="60"/>
                                        </p:tgtEl>
                                        <p:attrNameLst>
                                          <p:attrName>ppt_h</p:attrName>
                                        </p:attrNameLst>
                                      </p:cBhvr>
                                      <p:tavLst>
                                        <p:tav tm="0">
                                          <p:val>
                                            <p:fltVal val="0"/>
                                          </p:val>
                                        </p:tav>
                                        <p:tav tm="100000">
                                          <p:val>
                                            <p:strVal val="#ppt_h"/>
                                          </p:val>
                                        </p:tav>
                                      </p:tavLst>
                                    </p:anim>
                                    <p:anim calcmode="lin" valueType="num">
                                      <p:cBhvr>
                                        <p:cTn id="33" dur="500" fill="hold"/>
                                        <p:tgtEl>
                                          <p:spTgt spid="60"/>
                                        </p:tgtEl>
                                        <p:attrNameLst>
                                          <p:attrName>style.rotation</p:attrName>
                                        </p:attrNameLst>
                                      </p:cBhvr>
                                      <p:tavLst>
                                        <p:tav tm="0">
                                          <p:val>
                                            <p:fltVal val="90"/>
                                          </p:val>
                                        </p:tav>
                                        <p:tav tm="100000">
                                          <p:val>
                                            <p:fltVal val="0"/>
                                          </p:val>
                                        </p:tav>
                                      </p:tavLst>
                                    </p:anim>
                                    <p:animEffect transition="in" filter="fade">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11"/>
                                        </p:tgtEl>
                                        <p:attrNameLst>
                                          <p:attrName>style.visibility</p:attrName>
                                        </p:attrNameLst>
                                      </p:cBhvr>
                                      <p:to>
                                        <p:strVal val="visible"/>
                                      </p:to>
                                    </p:set>
                                    <p:anim calcmode="lin" valueType="num">
                                      <p:cBhvr>
                                        <p:cTn id="39" dur="500" fill="hold"/>
                                        <p:tgtEl>
                                          <p:spTgt spid="111"/>
                                        </p:tgtEl>
                                        <p:attrNameLst>
                                          <p:attrName>ppt_w</p:attrName>
                                        </p:attrNameLst>
                                      </p:cBhvr>
                                      <p:tavLst>
                                        <p:tav tm="0">
                                          <p:val>
                                            <p:fltVal val="0"/>
                                          </p:val>
                                        </p:tav>
                                        <p:tav tm="100000">
                                          <p:val>
                                            <p:strVal val="#ppt_w"/>
                                          </p:val>
                                        </p:tav>
                                      </p:tavLst>
                                    </p:anim>
                                    <p:anim calcmode="lin" valueType="num">
                                      <p:cBhvr>
                                        <p:cTn id="40" dur="500" fill="hold"/>
                                        <p:tgtEl>
                                          <p:spTgt spid="111"/>
                                        </p:tgtEl>
                                        <p:attrNameLst>
                                          <p:attrName>ppt_h</p:attrName>
                                        </p:attrNameLst>
                                      </p:cBhvr>
                                      <p:tavLst>
                                        <p:tav tm="0">
                                          <p:val>
                                            <p:fltVal val="0"/>
                                          </p:val>
                                        </p:tav>
                                        <p:tav tm="100000">
                                          <p:val>
                                            <p:strVal val="#ppt_h"/>
                                          </p:val>
                                        </p:tav>
                                      </p:tavLst>
                                    </p:anim>
                                    <p:anim calcmode="lin" valueType="num">
                                      <p:cBhvr>
                                        <p:cTn id="41" dur="500" fill="hold"/>
                                        <p:tgtEl>
                                          <p:spTgt spid="111"/>
                                        </p:tgtEl>
                                        <p:attrNameLst>
                                          <p:attrName>style.rotation</p:attrName>
                                        </p:attrNameLst>
                                      </p:cBhvr>
                                      <p:tavLst>
                                        <p:tav tm="0">
                                          <p:val>
                                            <p:fltVal val="90"/>
                                          </p:val>
                                        </p:tav>
                                        <p:tav tm="100000">
                                          <p:val>
                                            <p:fltVal val="0"/>
                                          </p:val>
                                        </p:tav>
                                      </p:tavLst>
                                    </p:anim>
                                    <p:animEffect transition="in" filter="fade">
                                      <p:cBhvr>
                                        <p:cTn id="42" dur="500"/>
                                        <p:tgtEl>
                                          <p:spTgt spid="111"/>
                                        </p:tgtEl>
                                      </p:cBhvr>
                                    </p:animEffect>
                                  </p:childTnLst>
                                </p:cTn>
                              </p:par>
                              <p:par>
                                <p:cTn id="43" presetID="3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 calcmode="lin" valueType="num">
                                      <p:cBhvr>
                                        <p:cTn id="47" dur="500" fill="hold"/>
                                        <p:tgtEl>
                                          <p:spTgt spid="8"/>
                                        </p:tgtEl>
                                        <p:attrNameLst>
                                          <p:attrName>style.rotation</p:attrName>
                                        </p:attrNameLst>
                                      </p:cBhvr>
                                      <p:tavLst>
                                        <p:tav tm="0">
                                          <p:val>
                                            <p:fltVal val="90"/>
                                          </p:val>
                                        </p:tav>
                                        <p:tav tm="100000">
                                          <p:val>
                                            <p:fltVal val="0"/>
                                          </p:val>
                                        </p:tav>
                                      </p:tavLst>
                                    </p:anim>
                                    <p:animEffect transition="in" filter="fade">
                                      <p:cBhvr>
                                        <p:cTn id="48" dur="500"/>
                                        <p:tgtEl>
                                          <p:spTgt spid="8"/>
                                        </p:tgtEl>
                                      </p:cBhvr>
                                    </p:animEffect>
                                  </p:childTnLst>
                                </p:cTn>
                              </p:par>
                              <p:par>
                                <p:cTn id="49" presetID="3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p:cTn id="51" dur="500" fill="hold"/>
                                        <p:tgtEl>
                                          <p:spTgt spid="78"/>
                                        </p:tgtEl>
                                        <p:attrNameLst>
                                          <p:attrName>ppt_w</p:attrName>
                                        </p:attrNameLst>
                                      </p:cBhvr>
                                      <p:tavLst>
                                        <p:tav tm="0">
                                          <p:val>
                                            <p:fltVal val="0"/>
                                          </p:val>
                                        </p:tav>
                                        <p:tav tm="100000">
                                          <p:val>
                                            <p:strVal val="#ppt_w"/>
                                          </p:val>
                                        </p:tav>
                                      </p:tavLst>
                                    </p:anim>
                                    <p:anim calcmode="lin" valueType="num">
                                      <p:cBhvr>
                                        <p:cTn id="52" dur="500" fill="hold"/>
                                        <p:tgtEl>
                                          <p:spTgt spid="78"/>
                                        </p:tgtEl>
                                        <p:attrNameLst>
                                          <p:attrName>ppt_h</p:attrName>
                                        </p:attrNameLst>
                                      </p:cBhvr>
                                      <p:tavLst>
                                        <p:tav tm="0">
                                          <p:val>
                                            <p:fltVal val="0"/>
                                          </p:val>
                                        </p:tav>
                                        <p:tav tm="100000">
                                          <p:val>
                                            <p:strVal val="#ppt_h"/>
                                          </p:val>
                                        </p:tav>
                                      </p:tavLst>
                                    </p:anim>
                                    <p:anim calcmode="lin" valueType="num">
                                      <p:cBhvr>
                                        <p:cTn id="53" dur="500" fill="hold"/>
                                        <p:tgtEl>
                                          <p:spTgt spid="78"/>
                                        </p:tgtEl>
                                        <p:attrNameLst>
                                          <p:attrName>style.rotation</p:attrName>
                                        </p:attrNameLst>
                                      </p:cBhvr>
                                      <p:tavLst>
                                        <p:tav tm="0">
                                          <p:val>
                                            <p:fltVal val="90"/>
                                          </p:val>
                                        </p:tav>
                                        <p:tav tm="100000">
                                          <p:val>
                                            <p:fltVal val="0"/>
                                          </p:val>
                                        </p:tav>
                                      </p:tavLst>
                                    </p:anim>
                                    <p:animEffect transition="in" filter="fade">
                                      <p:cBhvr>
                                        <p:cTn id="54" dur="500"/>
                                        <p:tgtEl>
                                          <p:spTgt spid="7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81"/>
                                        </p:tgtEl>
                                        <p:attrNameLst>
                                          <p:attrName>style.visibility</p:attrName>
                                        </p:attrNameLst>
                                      </p:cBhvr>
                                      <p:to>
                                        <p:strVal val="visible"/>
                                      </p:to>
                                    </p:set>
                                    <p:anim calcmode="lin" valueType="num">
                                      <p:cBhvr>
                                        <p:cTn id="59" dur="500" fill="hold"/>
                                        <p:tgtEl>
                                          <p:spTgt spid="81"/>
                                        </p:tgtEl>
                                        <p:attrNameLst>
                                          <p:attrName>ppt_w</p:attrName>
                                        </p:attrNameLst>
                                      </p:cBhvr>
                                      <p:tavLst>
                                        <p:tav tm="0">
                                          <p:val>
                                            <p:fltVal val="0"/>
                                          </p:val>
                                        </p:tav>
                                        <p:tav tm="100000">
                                          <p:val>
                                            <p:strVal val="#ppt_w"/>
                                          </p:val>
                                        </p:tav>
                                      </p:tavLst>
                                    </p:anim>
                                    <p:anim calcmode="lin" valueType="num">
                                      <p:cBhvr>
                                        <p:cTn id="60" dur="500" fill="hold"/>
                                        <p:tgtEl>
                                          <p:spTgt spid="81"/>
                                        </p:tgtEl>
                                        <p:attrNameLst>
                                          <p:attrName>ppt_h</p:attrName>
                                        </p:attrNameLst>
                                      </p:cBhvr>
                                      <p:tavLst>
                                        <p:tav tm="0">
                                          <p:val>
                                            <p:fltVal val="0"/>
                                          </p:val>
                                        </p:tav>
                                        <p:tav tm="100000">
                                          <p:val>
                                            <p:strVal val="#ppt_h"/>
                                          </p:val>
                                        </p:tav>
                                      </p:tavLst>
                                    </p:anim>
                                    <p:anim calcmode="lin" valueType="num">
                                      <p:cBhvr>
                                        <p:cTn id="61" dur="500" fill="hold"/>
                                        <p:tgtEl>
                                          <p:spTgt spid="81"/>
                                        </p:tgtEl>
                                        <p:attrNameLst>
                                          <p:attrName>style.rotation</p:attrName>
                                        </p:attrNameLst>
                                      </p:cBhvr>
                                      <p:tavLst>
                                        <p:tav tm="0">
                                          <p:val>
                                            <p:fltVal val="90"/>
                                          </p:val>
                                        </p:tav>
                                        <p:tav tm="100000">
                                          <p:val>
                                            <p:fltVal val="0"/>
                                          </p:val>
                                        </p:tav>
                                      </p:tavLst>
                                    </p:anim>
                                    <p:animEffect transition="in" filter="fade">
                                      <p:cBhvr>
                                        <p:cTn id="62" dur="500"/>
                                        <p:tgtEl>
                                          <p:spTgt spid="81"/>
                                        </p:tgtEl>
                                      </p:cBhvr>
                                    </p:animEffect>
                                  </p:childTnLst>
                                </p:cTn>
                              </p:par>
                              <p:par>
                                <p:cTn id="63" presetID="31" presetClass="entr" presetSubtype="0" fill="hold" nodeType="withEffect">
                                  <p:stCondLst>
                                    <p:cond delay="0"/>
                                  </p:stCondLst>
                                  <p:childTnLst>
                                    <p:set>
                                      <p:cBhvr>
                                        <p:cTn id="64" dur="1" fill="hold">
                                          <p:stCondLst>
                                            <p:cond delay="0"/>
                                          </p:stCondLst>
                                        </p:cTn>
                                        <p:tgtEl>
                                          <p:spTgt spid="110"/>
                                        </p:tgtEl>
                                        <p:attrNameLst>
                                          <p:attrName>style.visibility</p:attrName>
                                        </p:attrNameLst>
                                      </p:cBhvr>
                                      <p:to>
                                        <p:strVal val="visible"/>
                                      </p:to>
                                    </p:set>
                                    <p:anim calcmode="lin" valueType="num">
                                      <p:cBhvr>
                                        <p:cTn id="65" dur="500" fill="hold"/>
                                        <p:tgtEl>
                                          <p:spTgt spid="110"/>
                                        </p:tgtEl>
                                        <p:attrNameLst>
                                          <p:attrName>ppt_w</p:attrName>
                                        </p:attrNameLst>
                                      </p:cBhvr>
                                      <p:tavLst>
                                        <p:tav tm="0">
                                          <p:val>
                                            <p:fltVal val="0"/>
                                          </p:val>
                                        </p:tav>
                                        <p:tav tm="100000">
                                          <p:val>
                                            <p:strVal val="#ppt_w"/>
                                          </p:val>
                                        </p:tav>
                                      </p:tavLst>
                                    </p:anim>
                                    <p:anim calcmode="lin" valueType="num">
                                      <p:cBhvr>
                                        <p:cTn id="66" dur="500" fill="hold"/>
                                        <p:tgtEl>
                                          <p:spTgt spid="110"/>
                                        </p:tgtEl>
                                        <p:attrNameLst>
                                          <p:attrName>ppt_h</p:attrName>
                                        </p:attrNameLst>
                                      </p:cBhvr>
                                      <p:tavLst>
                                        <p:tav tm="0">
                                          <p:val>
                                            <p:fltVal val="0"/>
                                          </p:val>
                                        </p:tav>
                                        <p:tav tm="100000">
                                          <p:val>
                                            <p:strVal val="#ppt_h"/>
                                          </p:val>
                                        </p:tav>
                                      </p:tavLst>
                                    </p:anim>
                                    <p:anim calcmode="lin" valueType="num">
                                      <p:cBhvr>
                                        <p:cTn id="67" dur="500" fill="hold"/>
                                        <p:tgtEl>
                                          <p:spTgt spid="110"/>
                                        </p:tgtEl>
                                        <p:attrNameLst>
                                          <p:attrName>style.rotation</p:attrName>
                                        </p:attrNameLst>
                                      </p:cBhvr>
                                      <p:tavLst>
                                        <p:tav tm="0">
                                          <p:val>
                                            <p:fltVal val="90"/>
                                          </p:val>
                                        </p:tav>
                                        <p:tav tm="100000">
                                          <p:val>
                                            <p:fltVal val="0"/>
                                          </p:val>
                                        </p:tav>
                                      </p:tavLst>
                                    </p:anim>
                                    <p:animEffect transition="in" filter="fade">
                                      <p:cBhvr>
                                        <p:cTn id="68" dur="500"/>
                                        <p:tgtEl>
                                          <p:spTgt spid="110"/>
                                        </p:tgtEl>
                                      </p:cBhvr>
                                    </p:animEffect>
                                  </p:childTnLst>
                                </p:cTn>
                              </p:par>
                              <p:par>
                                <p:cTn id="69" presetID="31" presetClass="entr" presetSubtype="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90"/>
                                          </p:val>
                                        </p:tav>
                                        <p:tav tm="100000">
                                          <p:val>
                                            <p:fltVal val="0"/>
                                          </p:val>
                                        </p:tav>
                                      </p:tavLst>
                                    </p:anim>
                                    <p:animEffect transition="in" filter="fade">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4;p35">
            <a:extLst>
              <a:ext uri="{FF2B5EF4-FFF2-40B4-BE49-F238E27FC236}">
                <a16:creationId xmlns:a16="http://schemas.microsoft.com/office/drawing/2014/main" id="{A8AECCF4-3474-2F81-AA06-3F30F0A54411}"/>
              </a:ext>
            </a:extLst>
          </p:cNvPr>
          <p:cNvSpPr txBox="1">
            <a:spLocks noGrp="1"/>
          </p:cNvSpPr>
          <p:nvPr>
            <p:ph type="title"/>
          </p:nvPr>
        </p:nvSpPr>
        <p:spPr>
          <a:xfrm>
            <a:off x="513170" y="515660"/>
            <a:ext cx="3768544" cy="441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b="0" dirty="0">
                <a:solidFill>
                  <a:srgbClr val="3770B5"/>
                </a:solidFill>
              </a:rPr>
              <a:t>a- Méthode agile (Kanban)</a:t>
            </a:r>
            <a:endParaRPr sz="2000" b="0" dirty="0">
              <a:solidFill>
                <a:srgbClr val="3770B5"/>
              </a:solidFill>
            </a:endParaRPr>
          </a:p>
        </p:txBody>
      </p:sp>
      <p:sp>
        <p:nvSpPr>
          <p:cNvPr id="4" name="Google Shape;494;p35">
            <a:extLst>
              <a:ext uri="{FF2B5EF4-FFF2-40B4-BE49-F238E27FC236}">
                <a16:creationId xmlns:a16="http://schemas.microsoft.com/office/drawing/2014/main" id="{2CCCEB6C-4D20-1385-3AF8-40545292F86E}"/>
              </a:ext>
            </a:extLst>
          </p:cNvPr>
          <p:cNvSpPr txBox="1">
            <a:spLocks/>
          </p:cNvSpPr>
          <p:nvPr/>
        </p:nvSpPr>
        <p:spPr>
          <a:xfrm>
            <a:off x="170270" y="142320"/>
            <a:ext cx="2852330"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dirty="0">
                <a:solidFill>
                  <a:srgbClr val="3A5FB1"/>
                </a:solidFill>
              </a:rPr>
              <a:t>2- Gestion de projet</a:t>
            </a:r>
          </a:p>
        </p:txBody>
      </p:sp>
      <p:pic>
        <p:nvPicPr>
          <p:cNvPr id="85" name="Image 84">
            <a:extLst>
              <a:ext uri="{FF2B5EF4-FFF2-40B4-BE49-F238E27FC236}">
                <a16:creationId xmlns:a16="http://schemas.microsoft.com/office/drawing/2014/main" id="{F98AE542-65FE-B413-7635-E120CBA8DB24}"/>
              </a:ext>
            </a:extLst>
          </p:cNvPr>
          <p:cNvPicPr>
            <a:picLocks noChangeAspect="1"/>
          </p:cNvPicPr>
          <p:nvPr/>
        </p:nvPicPr>
        <p:blipFill>
          <a:blip r:embed="rId3"/>
          <a:stretch>
            <a:fillRect/>
          </a:stretch>
        </p:blipFill>
        <p:spPr>
          <a:xfrm>
            <a:off x="689421" y="1092022"/>
            <a:ext cx="7765157" cy="3535818"/>
          </a:xfrm>
          <a:prstGeom prst="rect">
            <a:avLst/>
          </a:prstGeom>
        </p:spPr>
      </p:pic>
      <p:sp>
        <p:nvSpPr>
          <p:cNvPr id="86" name="ZoneTexte 85">
            <a:extLst>
              <a:ext uri="{FF2B5EF4-FFF2-40B4-BE49-F238E27FC236}">
                <a16:creationId xmlns:a16="http://schemas.microsoft.com/office/drawing/2014/main" id="{8A175532-4E1D-F5E2-27F8-44A3E59016E7}"/>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16</a:t>
            </a:r>
            <a:endParaRPr lang="fr-CA" dirty="0"/>
          </a:p>
        </p:txBody>
      </p:sp>
      <p:sp>
        <p:nvSpPr>
          <p:cNvPr id="87" name="ZoneTexte 86">
            <a:extLst>
              <a:ext uri="{FF2B5EF4-FFF2-40B4-BE49-F238E27FC236}">
                <a16:creationId xmlns:a16="http://schemas.microsoft.com/office/drawing/2014/main" id="{5FCC3815-91B7-4C5B-B522-E8DC4AD89942}"/>
              </a:ext>
            </a:extLst>
          </p:cNvPr>
          <p:cNvSpPr txBox="1"/>
          <p:nvPr/>
        </p:nvSpPr>
        <p:spPr>
          <a:xfrm>
            <a:off x="3791120" y="4653240"/>
            <a:ext cx="1556836" cy="307777"/>
          </a:xfrm>
          <a:prstGeom prst="rect">
            <a:avLst/>
          </a:prstGeom>
          <a:noFill/>
        </p:spPr>
        <p:txBody>
          <a:bodyPr wrap="none" rtlCol="0">
            <a:spAutoFit/>
          </a:bodyPr>
          <a:lstStyle/>
          <a:p>
            <a:r>
              <a:rPr lang="fr-FR" dirty="0"/>
              <a:t>Figure 8: Kanban</a:t>
            </a:r>
            <a:endParaRPr lang="fr-CA" dirty="0"/>
          </a:p>
        </p:txBody>
      </p:sp>
    </p:spTree>
    <p:extLst>
      <p:ext uri="{BB962C8B-B14F-4D97-AF65-F5344CB8AC3E}">
        <p14:creationId xmlns:p14="http://schemas.microsoft.com/office/powerpoint/2010/main" val="2498007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barn(inVertical)">
                                      <p:cBhvr>
                                        <p:cTn id="1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4;p35">
            <a:extLst>
              <a:ext uri="{FF2B5EF4-FFF2-40B4-BE49-F238E27FC236}">
                <a16:creationId xmlns:a16="http://schemas.microsoft.com/office/drawing/2014/main" id="{A8AECCF4-3474-2F81-AA06-3F30F0A54411}"/>
              </a:ext>
            </a:extLst>
          </p:cNvPr>
          <p:cNvSpPr txBox="1">
            <a:spLocks noGrp="1"/>
          </p:cNvSpPr>
          <p:nvPr>
            <p:ph type="title"/>
          </p:nvPr>
        </p:nvSpPr>
        <p:spPr>
          <a:xfrm>
            <a:off x="513169" y="515660"/>
            <a:ext cx="3268255" cy="441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b="0" dirty="0">
                <a:solidFill>
                  <a:srgbClr val="3770B5"/>
                </a:solidFill>
              </a:rPr>
              <a:t>b- Diagramme de gantt</a:t>
            </a:r>
            <a:endParaRPr sz="2000" b="0" dirty="0">
              <a:solidFill>
                <a:srgbClr val="3770B5"/>
              </a:solidFill>
            </a:endParaRPr>
          </a:p>
        </p:txBody>
      </p:sp>
      <p:sp>
        <p:nvSpPr>
          <p:cNvPr id="4" name="Google Shape;494;p35">
            <a:extLst>
              <a:ext uri="{FF2B5EF4-FFF2-40B4-BE49-F238E27FC236}">
                <a16:creationId xmlns:a16="http://schemas.microsoft.com/office/drawing/2014/main" id="{2CCCEB6C-4D20-1385-3AF8-40545292F86E}"/>
              </a:ext>
            </a:extLst>
          </p:cNvPr>
          <p:cNvSpPr txBox="1">
            <a:spLocks/>
          </p:cNvSpPr>
          <p:nvPr/>
        </p:nvSpPr>
        <p:spPr>
          <a:xfrm>
            <a:off x="170270" y="142320"/>
            <a:ext cx="2852330"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a:solidFill>
                  <a:srgbClr val="3A5FB1"/>
                </a:solidFill>
              </a:rPr>
              <a:t>2-Gestion de projet</a:t>
            </a:r>
            <a:endParaRPr lang="fr-CA" sz="2000" dirty="0">
              <a:solidFill>
                <a:srgbClr val="3A5FB1"/>
              </a:solidFill>
            </a:endParaRPr>
          </a:p>
        </p:txBody>
      </p:sp>
      <p:pic>
        <p:nvPicPr>
          <p:cNvPr id="5" name="Image 4">
            <a:extLst>
              <a:ext uri="{FF2B5EF4-FFF2-40B4-BE49-F238E27FC236}">
                <a16:creationId xmlns:a16="http://schemas.microsoft.com/office/drawing/2014/main" id="{5D7E6230-E932-2C51-69AB-B6B476B0E8FE}"/>
              </a:ext>
            </a:extLst>
          </p:cNvPr>
          <p:cNvPicPr>
            <a:picLocks noChangeAspect="1"/>
          </p:cNvPicPr>
          <p:nvPr/>
        </p:nvPicPr>
        <p:blipFill>
          <a:blip r:embed="rId3"/>
          <a:stretch>
            <a:fillRect/>
          </a:stretch>
        </p:blipFill>
        <p:spPr>
          <a:xfrm>
            <a:off x="672212" y="1236013"/>
            <a:ext cx="7799575" cy="2831162"/>
          </a:xfrm>
          <a:prstGeom prst="rect">
            <a:avLst/>
          </a:prstGeom>
        </p:spPr>
      </p:pic>
      <p:sp>
        <p:nvSpPr>
          <p:cNvPr id="6" name="ZoneTexte 5">
            <a:extLst>
              <a:ext uri="{FF2B5EF4-FFF2-40B4-BE49-F238E27FC236}">
                <a16:creationId xmlns:a16="http://schemas.microsoft.com/office/drawing/2014/main" id="{1D99D5FF-B90C-10B2-1D1A-551B30D0E702}"/>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17</a:t>
            </a:r>
            <a:endParaRPr lang="fr-CA" dirty="0"/>
          </a:p>
        </p:txBody>
      </p:sp>
      <p:sp>
        <p:nvSpPr>
          <p:cNvPr id="7" name="ZoneTexte 6">
            <a:extLst>
              <a:ext uri="{FF2B5EF4-FFF2-40B4-BE49-F238E27FC236}">
                <a16:creationId xmlns:a16="http://schemas.microsoft.com/office/drawing/2014/main" id="{D26FC81F-A146-72E2-ECD5-1C4B4593575F}"/>
              </a:ext>
            </a:extLst>
          </p:cNvPr>
          <p:cNvSpPr txBox="1"/>
          <p:nvPr/>
        </p:nvSpPr>
        <p:spPr>
          <a:xfrm>
            <a:off x="3798391" y="4258106"/>
            <a:ext cx="2650084" cy="307777"/>
          </a:xfrm>
          <a:prstGeom prst="rect">
            <a:avLst/>
          </a:prstGeom>
          <a:noFill/>
        </p:spPr>
        <p:txBody>
          <a:bodyPr wrap="none" rtlCol="0">
            <a:spAutoFit/>
          </a:bodyPr>
          <a:lstStyle/>
          <a:p>
            <a:r>
              <a:rPr lang="fr-FR" dirty="0"/>
              <a:t>Figure 9 : Diagramme de Gantt</a:t>
            </a:r>
            <a:endParaRPr lang="fr-CA" dirty="0"/>
          </a:p>
        </p:txBody>
      </p:sp>
    </p:spTree>
    <p:extLst>
      <p:ext uri="{BB962C8B-B14F-4D97-AF65-F5344CB8AC3E}">
        <p14:creationId xmlns:p14="http://schemas.microsoft.com/office/powerpoint/2010/main" val="2583746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4;p35">
            <a:extLst>
              <a:ext uri="{FF2B5EF4-FFF2-40B4-BE49-F238E27FC236}">
                <a16:creationId xmlns:a16="http://schemas.microsoft.com/office/drawing/2014/main" id="{A8AECCF4-3474-2F81-AA06-3F30F0A54411}"/>
              </a:ext>
            </a:extLst>
          </p:cNvPr>
          <p:cNvSpPr txBox="1">
            <a:spLocks noGrp="1"/>
          </p:cNvSpPr>
          <p:nvPr>
            <p:ph type="title"/>
          </p:nvPr>
        </p:nvSpPr>
        <p:spPr>
          <a:xfrm>
            <a:off x="513170" y="515660"/>
            <a:ext cx="2852330" cy="441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b="0" dirty="0">
                <a:solidFill>
                  <a:srgbClr val="3770B5"/>
                </a:solidFill>
              </a:rPr>
              <a:t>c- Benchmarking</a:t>
            </a:r>
            <a:endParaRPr sz="2000" b="0" dirty="0">
              <a:solidFill>
                <a:srgbClr val="3770B5"/>
              </a:solidFill>
            </a:endParaRPr>
          </a:p>
        </p:txBody>
      </p:sp>
      <p:sp>
        <p:nvSpPr>
          <p:cNvPr id="4" name="Google Shape;494;p35">
            <a:extLst>
              <a:ext uri="{FF2B5EF4-FFF2-40B4-BE49-F238E27FC236}">
                <a16:creationId xmlns:a16="http://schemas.microsoft.com/office/drawing/2014/main" id="{2CCCEB6C-4D20-1385-3AF8-40545292F86E}"/>
              </a:ext>
            </a:extLst>
          </p:cNvPr>
          <p:cNvSpPr txBox="1">
            <a:spLocks/>
          </p:cNvSpPr>
          <p:nvPr/>
        </p:nvSpPr>
        <p:spPr>
          <a:xfrm>
            <a:off x="170270" y="142320"/>
            <a:ext cx="2852330"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a:solidFill>
                  <a:srgbClr val="3A5FB1"/>
                </a:solidFill>
              </a:rPr>
              <a:t>2-Gestion de projet</a:t>
            </a:r>
            <a:endParaRPr lang="fr-CA" sz="2000" dirty="0">
              <a:solidFill>
                <a:srgbClr val="3A5FB1"/>
              </a:solidFill>
            </a:endParaRPr>
          </a:p>
        </p:txBody>
      </p:sp>
      <p:pic>
        <p:nvPicPr>
          <p:cNvPr id="5" name="Image 4">
            <a:extLst>
              <a:ext uri="{FF2B5EF4-FFF2-40B4-BE49-F238E27FC236}">
                <a16:creationId xmlns:a16="http://schemas.microsoft.com/office/drawing/2014/main" id="{199C8587-1F1D-0497-AD40-2BBFB35C6459}"/>
              </a:ext>
            </a:extLst>
          </p:cNvPr>
          <p:cNvPicPr>
            <a:picLocks noChangeAspect="1"/>
          </p:cNvPicPr>
          <p:nvPr/>
        </p:nvPicPr>
        <p:blipFill>
          <a:blip r:embed="rId3"/>
          <a:stretch>
            <a:fillRect/>
          </a:stretch>
        </p:blipFill>
        <p:spPr>
          <a:xfrm>
            <a:off x="41198" y="1197210"/>
            <a:ext cx="4545752" cy="3279240"/>
          </a:xfrm>
          <a:prstGeom prst="rect">
            <a:avLst/>
          </a:prstGeom>
        </p:spPr>
      </p:pic>
      <p:pic>
        <p:nvPicPr>
          <p:cNvPr id="7" name="Image 6">
            <a:extLst>
              <a:ext uri="{FF2B5EF4-FFF2-40B4-BE49-F238E27FC236}">
                <a16:creationId xmlns:a16="http://schemas.microsoft.com/office/drawing/2014/main" id="{4074F46F-993F-AA08-E124-4AFEBEAE24FC}"/>
              </a:ext>
            </a:extLst>
          </p:cNvPr>
          <p:cNvPicPr>
            <a:picLocks noChangeAspect="1"/>
          </p:cNvPicPr>
          <p:nvPr/>
        </p:nvPicPr>
        <p:blipFill>
          <a:blip r:embed="rId4"/>
          <a:stretch>
            <a:fillRect/>
          </a:stretch>
        </p:blipFill>
        <p:spPr>
          <a:xfrm>
            <a:off x="4591050" y="1197210"/>
            <a:ext cx="4511752" cy="3355739"/>
          </a:xfrm>
          <a:prstGeom prst="rect">
            <a:avLst/>
          </a:prstGeom>
        </p:spPr>
      </p:pic>
      <p:sp>
        <p:nvSpPr>
          <p:cNvPr id="9" name="ZoneTexte 8">
            <a:extLst>
              <a:ext uri="{FF2B5EF4-FFF2-40B4-BE49-F238E27FC236}">
                <a16:creationId xmlns:a16="http://schemas.microsoft.com/office/drawing/2014/main" id="{07D9108F-0442-3719-B12C-32136A285A5B}"/>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18</a:t>
            </a:r>
            <a:endParaRPr lang="fr-CA" dirty="0"/>
          </a:p>
        </p:txBody>
      </p:sp>
      <p:sp>
        <p:nvSpPr>
          <p:cNvPr id="10" name="ZoneTexte 9">
            <a:extLst>
              <a:ext uri="{FF2B5EF4-FFF2-40B4-BE49-F238E27FC236}">
                <a16:creationId xmlns:a16="http://schemas.microsoft.com/office/drawing/2014/main" id="{E8446024-2ACC-06A5-6C8A-6A50D287A825}"/>
              </a:ext>
            </a:extLst>
          </p:cNvPr>
          <p:cNvSpPr txBox="1"/>
          <p:nvPr/>
        </p:nvSpPr>
        <p:spPr>
          <a:xfrm>
            <a:off x="2756991" y="4613706"/>
            <a:ext cx="3466013" cy="307777"/>
          </a:xfrm>
          <a:prstGeom prst="rect">
            <a:avLst/>
          </a:prstGeom>
          <a:noFill/>
        </p:spPr>
        <p:txBody>
          <a:bodyPr wrap="none" rtlCol="0">
            <a:spAutoFit/>
          </a:bodyPr>
          <a:lstStyle/>
          <a:p>
            <a:r>
              <a:rPr lang="fr-FR" dirty="0"/>
              <a:t>Figure 10: Comparaison entre deux sites </a:t>
            </a:r>
            <a:endParaRPr lang="fr-CA" dirty="0"/>
          </a:p>
        </p:txBody>
      </p:sp>
    </p:spTree>
    <p:extLst>
      <p:ext uri="{BB962C8B-B14F-4D97-AF65-F5344CB8AC3E}">
        <p14:creationId xmlns:p14="http://schemas.microsoft.com/office/powerpoint/2010/main" val="1248732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6" presetClass="entr" presetSubtype="2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AEBCABE-2258-B97C-6F1A-2FA85BAAAAB2}"/>
              </a:ext>
            </a:extLst>
          </p:cNvPr>
          <p:cNvPicPr>
            <a:picLocks noChangeAspect="1"/>
          </p:cNvPicPr>
          <p:nvPr/>
        </p:nvPicPr>
        <p:blipFill rotWithShape="1">
          <a:blip r:embed="rId3"/>
          <a:srcRect l="755" r="-755"/>
          <a:stretch/>
        </p:blipFill>
        <p:spPr>
          <a:xfrm>
            <a:off x="117615" y="1332269"/>
            <a:ext cx="3549297" cy="2478961"/>
          </a:xfrm>
          <a:prstGeom prst="rect">
            <a:avLst/>
          </a:prstGeom>
        </p:spPr>
      </p:pic>
      <p:grpSp>
        <p:nvGrpSpPr>
          <p:cNvPr id="4" name="Groupe 3">
            <a:extLst>
              <a:ext uri="{FF2B5EF4-FFF2-40B4-BE49-F238E27FC236}">
                <a16:creationId xmlns:a16="http://schemas.microsoft.com/office/drawing/2014/main" id="{AB55EEE7-5F99-C93D-5582-28CE08C20C53}"/>
              </a:ext>
            </a:extLst>
          </p:cNvPr>
          <p:cNvGrpSpPr/>
          <p:nvPr/>
        </p:nvGrpSpPr>
        <p:grpSpPr>
          <a:xfrm>
            <a:off x="2837773" y="63641"/>
            <a:ext cx="3468454" cy="704816"/>
            <a:chOff x="2321718" y="174"/>
            <a:chExt cx="1452562" cy="944165"/>
          </a:xfrm>
          <a:solidFill>
            <a:schemeClr val="accent6"/>
          </a:solidFill>
        </p:grpSpPr>
        <p:sp>
          <p:nvSpPr>
            <p:cNvPr id="6" name="Rectangle : coins arrondis 5">
              <a:extLst>
                <a:ext uri="{FF2B5EF4-FFF2-40B4-BE49-F238E27FC236}">
                  <a16:creationId xmlns:a16="http://schemas.microsoft.com/office/drawing/2014/main" id="{34616346-6984-29C8-C22F-3F4CAD95968D}"/>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7" name="Rectangle : coins arrondis 4">
              <a:extLst>
                <a:ext uri="{FF2B5EF4-FFF2-40B4-BE49-F238E27FC236}">
                  <a16:creationId xmlns:a16="http://schemas.microsoft.com/office/drawing/2014/main" id="{8F1D7472-6A33-0715-035D-17901CF23A13}"/>
                </a:ext>
              </a:extLst>
            </p:cNvPr>
            <p:cNvSpPr txBox="1"/>
            <p:nvPr/>
          </p:nvSpPr>
          <p:spPr>
            <a:xfrm>
              <a:off x="2697192" y="46265"/>
              <a:ext cx="931307"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2000" kern="1200" baseline="0" dirty="0">
                  <a:solidFill>
                    <a:srgbClr val="000000"/>
                  </a:solidFill>
                </a:rPr>
                <a:t>Prototypage</a:t>
              </a:r>
              <a:endParaRPr lang="fr-CA" sz="2000" kern="1200" baseline="0" dirty="0">
                <a:solidFill>
                  <a:srgbClr val="000000"/>
                </a:solidFill>
              </a:endParaRPr>
            </a:p>
          </p:txBody>
        </p:sp>
      </p:grpSp>
      <p:pic>
        <p:nvPicPr>
          <p:cNvPr id="15" name="Image 14">
            <a:extLst>
              <a:ext uri="{FF2B5EF4-FFF2-40B4-BE49-F238E27FC236}">
                <a16:creationId xmlns:a16="http://schemas.microsoft.com/office/drawing/2014/main" id="{1365485E-F6F5-B6AE-CC99-608CA75C1D81}"/>
              </a:ext>
            </a:extLst>
          </p:cNvPr>
          <p:cNvPicPr>
            <a:picLocks noChangeAspect="1"/>
          </p:cNvPicPr>
          <p:nvPr/>
        </p:nvPicPr>
        <p:blipFill>
          <a:blip r:embed="rId4"/>
          <a:stretch>
            <a:fillRect/>
          </a:stretch>
        </p:blipFill>
        <p:spPr>
          <a:xfrm>
            <a:off x="3447456" y="150211"/>
            <a:ext cx="601044" cy="601044"/>
          </a:xfrm>
          <a:prstGeom prst="rect">
            <a:avLst/>
          </a:prstGeom>
        </p:spPr>
      </p:pic>
      <p:sp>
        <p:nvSpPr>
          <p:cNvPr id="18" name="ZoneTexte 17">
            <a:extLst>
              <a:ext uri="{FF2B5EF4-FFF2-40B4-BE49-F238E27FC236}">
                <a16:creationId xmlns:a16="http://schemas.microsoft.com/office/drawing/2014/main" id="{D7149EC0-8C74-2D8A-BFB2-A29B8C238B2C}"/>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19</a:t>
            </a:r>
            <a:endParaRPr lang="fr-CA" dirty="0"/>
          </a:p>
        </p:txBody>
      </p:sp>
      <p:sp>
        <p:nvSpPr>
          <p:cNvPr id="19" name="ZoneTexte 18">
            <a:extLst>
              <a:ext uri="{FF2B5EF4-FFF2-40B4-BE49-F238E27FC236}">
                <a16:creationId xmlns:a16="http://schemas.microsoft.com/office/drawing/2014/main" id="{CD1CCCB0-AA26-DFA5-7069-329CD780EADA}"/>
              </a:ext>
            </a:extLst>
          </p:cNvPr>
          <p:cNvSpPr txBox="1"/>
          <p:nvPr/>
        </p:nvSpPr>
        <p:spPr>
          <a:xfrm>
            <a:off x="6021095" y="3912666"/>
            <a:ext cx="2053767" cy="307777"/>
          </a:xfrm>
          <a:prstGeom prst="rect">
            <a:avLst/>
          </a:prstGeom>
          <a:noFill/>
        </p:spPr>
        <p:txBody>
          <a:bodyPr wrap="none" rtlCol="0">
            <a:spAutoFit/>
          </a:bodyPr>
          <a:lstStyle/>
          <a:p>
            <a:r>
              <a:rPr lang="fr-FR" dirty="0"/>
              <a:t>Figure 12 : </a:t>
            </a:r>
            <a:r>
              <a:rPr lang="fr-FR" dirty="0" err="1"/>
              <a:t>Wireframing</a:t>
            </a:r>
            <a:endParaRPr lang="fr-CA" dirty="0"/>
          </a:p>
        </p:txBody>
      </p:sp>
      <p:pic>
        <p:nvPicPr>
          <p:cNvPr id="2" name="Image 1">
            <a:extLst>
              <a:ext uri="{FF2B5EF4-FFF2-40B4-BE49-F238E27FC236}">
                <a16:creationId xmlns:a16="http://schemas.microsoft.com/office/drawing/2014/main" id="{1A91378A-D691-155C-F5D9-E9874247FB72}"/>
              </a:ext>
            </a:extLst>
          </p:cNvPr>
          <p:cNvPicPr>
            <a:picLocks noChangeAspect="1"/>
          </p:cNvPicPr>
          <p:nvPr/>
        </p:nvPicPr>
        <p:blipFill>
          <a:blip r:embed="rId5"/>
          <a:stretch>
            <a:fillRect/>
          </a:stretch>
        </p:blipFill>
        <p:spPr>
          <a:xfrm>
            <a:off x="3872108" y="1409426"/>
            <a:ext cx="5227429" cy="2387933"/>
          </a:xfrm>
          <a:prstGeom prst="rect">
            <a:avLst/>
          </a:prstGeom>
        </p:spPr>
      </p:pic>
      <p:sp>
        <p:nvSpPr>
          <p:cNvPr id="3" name="ZoneTexte 2">
            <a:extLst>
              <a:ext uri="{FF2B5EF4-FFF2-40B4-BE49-F238E27FC236}">
                <a16:creationId xmlns:a16="http://schemas.microsoft.com/office/drawing/2014/main" id="{D1151BDF-8D8D-67DE-C96A-D4286FE0A169}"/>
              </a:ext>
            </a:extLst>
          </p:cNvPr>
          <p:cNvSpPr txBox="1"/>
          <p:nvPr/>
        </p:nvSpPr>
        <p:spPr>
          <a:xfrm>
            <a:off x="1101623" y="3894378"/>
            <a:ext cx="1585690" cy="307777"/>
          </a:xfrm>
          <a:prstGeom prst="rect">
            <a:avLst/>
          </a:prstGeom>
          <a:noFill/>
        </p:spPr>
        <p:txBody>
          <a:bodyPr wrap="none" rtlCol="0">
            <a:spAutoFit/>
          </a:bodyPr>
          <a:lstStyle/>
          <a:p>
            <a:r>
              <a:rPr lang="fr-FR" dirty="0"/>
              <a:t>Figure 11: Zoning</a:t>
            </a:r>
            <a:endParaRPr lang="fr-CA" dirty="0"/>
          </a:p>
        </p:txBody>
      </p:sp>
    </p:spTree>
    <p:extLst>
      <p:ext uri="{BB962C8B-B14F-4D97-AF65-F5344CB8AC3E}">
        <p14:creationId xmlns:p14="http://schemas.microsoft.com/office/powerpoint/2010/main" val="2444317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inVertical)">
                                      <p:cBhvr>
                                        <p:cTn id="16" dur="500"/>
                                        <p:tgtEl>
                                          <p:spTgt spid="19"/>
                                        </p:tgtEl>
                                      </p:cBhvr>
                                    </p:animEffect>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5"/>
          <p:cNvSpPr txBox="1">
            <a:spLocks noGrp="1"/>
          </p:cNvSpPr>
          <p:nvPr>
            <p:ph type="title"/>
          </p:nvPr>
        </p:nvSpPr>
        <p:spPr>
          <a:xfrm>
            <a:off x="715100" y="2208170"/>
            <a:ext cx="41976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3A5FB1"/>
                </a:solidFill>
              </a:rPr>
              <a:t>Introduction</a:t>
            </a:r>
            <a:endParaRPr dirty="0">
              <a:solidFill>
                <a:srgbClr val="3A5FB1"/>
              </a:solidFill>
            </a:endParaRPr>
          </a:p>
        </p:txBody>
      </p:sp>
      <p:grpSp>
        <p:nvGrpSpPr>
          <p:cNvPr id="518" name="Google Shape;518;p35"/>
          <p:cNvGrpSpPr/>
          <p:nvPr/>
        </p:nvGrpSpPr>
        <p:grpSpPr>
          <a:xfrm>
            <a:off x="7045796" y="3849454"/>
            <a:ext cx="457463" cy="299734"/>
            <a:chOff x="2226775" y="4359175"/>
            <a:chExt cx="341875" cy="224000"/>
          </a:xfrm>
        </p:grpSpPr>
        <p:sp>
          <p:nvSpPr>
            <p:cNvPr id="519" name="Google Shape;519;p35"/>
            <p:cNvSpPr/>
            <p:nvPr/>
          </p:nvSpPr>
          <p:spPr>
            <a:xfrm>
              <a:off x="2226775" y="4359175"/>
              <a:ext cx="341875" cy="224000"/>
            </a:xfrm>
            <a:custGeom>
              <a:avLst/>
              <a:gdLst/>
              <a:ahLst/>
              <a:cxnLst/>
              <a:rect l="l" t="t" r="r" b="b"/>
              <a:pathLst>
                <a:path w="13675" h="8960" fill="none" extrusionOk="0">
                  <a:moveTo>
                    <a:pt x="488" y="1"/>
                  </a:moveTo>
                  <a:lnTo>
                    <a:pt x="13187" y="1"/>
                  </a:lnTo>
                  <a:cubicBezTo>
                    <a:pt x="13455" y="1"/>
                    <a:pt x="13674" y="220"/>
                    <a:pt x="13674" y="488"/>
                  </a:cubicBezTo>
                  <a:lnTo>
                    <a:pt x="13674" y="8471"/>
                  </a:lnTo>
                  <a:cubicBezTo>
                    <a:pt x="13674" y="8740"/>
                    <a:pt x="13455" y="8959"/>
                    <a:pt x="13187" y="8959"/>
                  </a:cubicBezTo>
                  <a:lnTo>
                    <a:pt x="488" y="8959"/>
                  </a:lnTo>
                  <a:cubicBezTo>
                    <a:pt x="220" y="8959"/>
                    <a:pt x="1" y="8740"/>
                    <a:pt x="1" y="8471"/>
                  </a:cubicBezTo>
                  <a:lnTo>
                    <a:pt x="1" y="488"/>
                  </a:lnTo>
                  <a:cubicBezTo>
                    <a:pt x="1" y="220"/>
                    <a:pt x="220" y="1"/>
                    <a:pt x="488" y="1"/>
                  </a:cubicBezTo>
                  <a:close/>
                </a:path>
              </a:pathLst>
            </a:custGeom>
            <a:noFill/>
            <a:ln w="19050" cap="flat" cmpd="sng">
              <a:solidFill>
                <a:schemeClr val="accent6"/>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2271275" y="4436200"/>
              <a:ext cx="171975" cy="107550"/>
            </a:xfrm>
            <a:custGeom>
              <a:avLst/>
              <a:gdLst/>
              <a:ahLst/>
              <a:cxnLst/>
              <a:rect l="l" t="t" r="r" b="b"/>
              <a:pathLst>
                <a:path w="6879" h="4302" extrusionOk="0">
                  <a:moveTo>
                    <a:pt x="3155" y="1"/>
                  </a:moveTo>
                  <a:cubicBezTo>
                    <a:pt x="2765" y="1"/>
                    <a:pt x="1" y="4244"/>
                    <a:pt x="1" y="4244"/>
                  </a:cubicBezTo>
                  <a:lnTo>
                    <a:pt x="6878" y="4301"/>
                  </a:lnTo>
                  <a:cubicBezTo>
                    <a:pt x="6878" y="4301"/>
                    <a:pt x="3545" y="1"/>
                    <a:pt x="3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2402375" y="4432950"/>
              <a:ext cx="118300" cy="106125"/>
            </a:xfrm>
            <a:custGeom>
              <a:avLst/>
              <a:gdLst/>
              <a:ahLst/>
              <a:cxnLst/>
              <a:rect l="l" t="t" r="r" b="b"/>
              <a:pathLst>
                <a:path w="4732" h="4245" extrusionOk="0">
                  <a:moveTo>
                    <a:pt x="0" y="1545"/>
                  </a:moveTo>
                  <a:cubicBezTo>
                    <a:pt x="0" y="1550"/>
                    <a:pt x="2" y="1552"/>
                    <a:pt x="6" y="1552"/>
                  </a:cubicBezTo>
                  <a:lnTo>
                    <a:pt x="6" y="1552"/>
                  </a:lnTo>
                  <a:lnTo>
                    <a:pt x="0" y="1545"/>
                  </a:lnTo>
                  <a:close/>
                  <a:moveTo>
                    <a:pt x="1651" y="1"/>
                  </a:moveTo>
                  <a:cubicBezTo>
                    <a:pt x="1463" y="204"/>
                    <a:pt x="115" y="1552"/>
                    <a:pt x="7" y="1552"/>
                  </a:cubicBezTo>
                  <a:cubicBezTo>
                    <a:pt x="7" y="1552"/>
                    <a:pt x="7" y="1552"/>
                    <a:pt x="6" y="1552"/>
                  </a:cubicBezTo>
                  <a:lnTo>
                    <a:pt x="6" y="1552"/>
                  </a:lnTo>
                  <a:lnTo>
                    <a:pt x="2147" y="4244"/>
                  </a:lnTo>
                  <a:lnTo>
                    <a:pt x="4732" y="4244"/>
                  </a:lnTo>
                  <a:lnTo>
                    <a:pt x="4732" y="2708"/>
                  </a:lnTo>
                  <a:cubicBezTo>
                    <a:pt x="4732" y="2708"/>
                    <a:pt x="2309" y="423"/>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2288775" y="4396375"/>
              <a:ext cx="36200" cy="36200"/>
            </a:xfrm>
            <a:custGeom>
              <a:avLst/>
              <a:gdLst/>
              <a:ahLst/>
              <a:cxnLst/>
              <a:rect l="l" t="t" r="r" b="b"/>
              <a:pathLst>
                <a:path w="1448" h="1448" extrusionOk="0">
                  <a:moveTo>
                    <a:pt x="724" y="0"/>
                  </a:moveTo>
                  <a:cubicBezTo>
                    <a:pt x="325" y="0"/>
                    <a:pt x="0" y="325"/>
                    <a:pt x="0" y="724"/>
                  </a:cubicBezTo>
                  <a:cubicBezTo>
                    <a:pt x="0" y="1122"/>
                    <a:pt x="325" y="1447"/>
                    <a:pt x="724" y="1447"/>
                  </a:cubicBezTo>
                  <a:cubicBezTo>
                    <a:pt x="1122" y="1447"/>
                    <a:pt x="1447" y="1122"/>
                    <a:pt x="1447" y="724"/>
                  </a:cubicBezTo>
                  <a:cubicBezTo>
                    <a:pt x="1447" y="325"/>
                    <a:pt x="1122"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35"/>
          <p:cNvSpPr/>
          <p:nvPr/>
        </p:nvSpPr>
        <p:spPr>
          <a:xfrm>
            <a:off x="5278525" y="4896525"/>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5"/>
          <p:cNvGrpSpPr/>
          <p:nvPr/>
        </p:nvGrpSpPr>
        <p:grpSpPr>
          <a:xfrm>
            <a:off x="5511188" y="4400800"/>
            <a:ext cx="107627" cy="118254"/>
            <a:chOff x="6801825" y="2834925"/>
            <a:chExt cx="65875" cy="72375"/>
          </a:xfrm>
        </p:grpSpPr>
        <p:sp>
          <p:nvSpPr>
            <p:cNvPr id="525" name="Google Shape;525;p35"/>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35"/>
          <p:cNvSpPr/>
          <p:nvPr/>
        </p:nvSpPr>
        <p:spPr>
          <a:xfrm>
            <a:off x="6364388" y="4825650"/>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 6">
            <a:extLst>
              <a:ext uri="{FF2B5EF4-FFF2-40B4-BE49-F238E27FC236}">
                <a16:creationId xmlns:a16="http://schemas.microsoft.com/office/drawing/2014/main" id="{3AD5AF4B-37B4-AFB2-F669-B09A234D09D0}"/>
              </a:ext>
            </a:extLst>
          </p:cNvPr>
          <p:cNvPicPr>
            <a:picLocks noChangeAspect="1"/>
          </p:cNvPicPr>
          <p:nvPr/>
        </p:nvPicPr>
        <p:blipFill>
          <a:blip r:embed="rId3"/>
          <a:stretch>
            <a:fillRect/>
          </a:stretch>
        </p:blipFill>
        <p:spPr>
          <a:xfrm>
            <a:off x="5250136" y="1258290"/>
            <a:ext cx="3710410" cy="3710410"/>
          </a:xfrm>
          <a:prstGeom prst="rect">
            <a:avLst/>
          </a:prstGeom>
        </p:spPr>
      </p:pic>
      <p:sp>
        <p:nvSpPr>
          <p:cNvPr id="8" name="ZoneTexte 7">
            <a:extLst>
              <a:ext uri="{FF2B5EF4-FFF2-40B4-BE49-F238E27FC236}">
                <a16:creationId xmlns:a16="http://schemas.microsoft.com/office/drawing/2014/main" id="{C533EB12-521C-68B9-A0B9-CE190401B996}"/>
              </a:ext>
            </a:extLst>
          </p:cNvPr>
          <p:cNvSpPr txBox="1"/>
          <p:nvPr/>
        </p:nvSpPr>
        <p:spPr>
          <a:xfrm>
            <a:off x="5139566" y="4761012"/>
            <a:ext cx="4004434" cy="307777"/>
          </a:xfrm>
          <a:prstGeom prst="rect">
            <a:avLst/>
          </a:prstGeom>
          <a:noFill/>
        </p:spPr>
        <p:txBody>
          <a:bodyPr wrap="square">
            <a:spAutoFit/>
          </a:bodyPr>
          <a:lstStyle/>
          <a:p>
            <a:pPr algn="ctr"/>
            <a:r>
              <a:rPr lang="fr-FR" dirty="0"/>
              <a:t>2</a:t>
            </a:r>
            <a:endParaRPr lang="fr-CA"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1000"/>
                                        <p:tgtEl>
                                          <p:spTgt spid="494"/>
                                        </p:tgtEl>
                                      </p:cBhvr>
                                    </p:animEffect>
                                    <p:anim calcmode="lin" valueType="num">
                                      <p:cBhvr>
                                        <p:cTn id="8" dur="1000" fill="hold"/>
                                        <p:tgtEl>
                                          <p:spTgt spid="494"/>
                                        </p:tgtEl>
                                        <p:attrNameLst>
                                          <p:attrName>ppt_x</p:attrName>
                                        </p:attrNameLst>
                                      </p:cBhvr>
                                      <p:tavLst>
                                        <p:tav tm="0">
                                          <p:val>
                                            <p:strVal val="#ppt_x"/>
                                          </p:val>
                                        </p:tav>
                                        <p:tav tm="100000">
                                          <p:val>
                                            <p:strVal val="#ppt_x"/>
                                          </p:val>
                                        </p:tav>
                                      </p:tavLst>
                                    </p:anim>
                                    <p:anim calcmode="lin" valueType="num">
                                      <p:cBhvr>
                                        <p:cTn id="9" dur="1000" fill="hold"/>
                                        <p:tgtEl>
                                          <p:spTgt spid="4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5"/>
          <p:cNvSpPr txBox="1">
            <a:spLocks noGrp="1"/>
          </p:cNvSpPr>
          <p:nvPr>
            <p:ph type="title"/>
          </p:nvPr>
        </p:nvSpPr>
        <p:spPr>
          <a:xfrm>
            <a:off x="715100" y="2208170"/>
            <a:ext cx="4424466"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3A5FB1"/>
                </a:solidFill>
              </a:rPr>
              <a:t>3- Analyse et conception</a:t>
            </a:r>
            <a:endParaRPr dirty="0">
              <a:solidFill>
                <a:srgbClr val="3A5FB1"/>
              </a:solidFill>
            </a:endParaRPr>
          </a:p>
        </p:txBody>
      </p:sp>
      <p:grpSp>
        <p:nvGrpSpPr>
          <p:cNvPr id="518" name="Google Shape;518;p35"/>
          <p:cNvGrpSpPr/>
          <p:nvPr/>
        </p:nvGrpSpPr>
        <p:grpSpPr>
          <a:xfrm>
            <a:off x="7045796" y="3849454"/>
            <a:ext cx="457463" cy="299734"/>
            <a:chOff x="2226775" y="4359175"/>
            <a:chExt cx="341875" cy="224000"/>
          </a:xfrm>
        </p:grpSpPr>
        <p:sp>
          <p:nvSpPr>
            <p:cNvPr id="519" name="Google Shape;519;p35"/>
            <p:cNvSpPr/>
            <p:nvPr/>
          </p:nvSpPr>
          <p:spPr>
            <a:xfrm>
              <a:off x="2226775" y="4359175"/>
              <a:ext cx="341875" cy="224000"/>
            </a:xfrm>
            <a:custGeom>
              <a:avLst/>
              <a:gdLst/>
              <a:ahLst/>
              <a:cxnLst/>
              <a:rect l="l" t="t" r="r" b="b"/>
              <a:pathLst>
                <a:path w="13675" h="8960" fill="none" extrusionOk="0">
                  <a:moveTo>
                    <a:pt x="488" y="1"/>
                  </a:moveTo>
                  <a:lnTo>
                    <a:pt x="13187" y="1"/>
                  </a:lnTo>
                  <a:cubicBezTo>
                    <a:pt x="13455" y="1"/>
                    <a:pt x="13674" y="220"/>
                    <a:pt x="13674" y="488"/>
                  </a:cubicBezTo>
                  <a:lnTo>
                    <a:pt x="13674" y="8471"/>
                  </a:lnTo>
                  <a:cubicBezTo>
                    <a:pt x="13674" y="8740"/>
                    <a:pt x="13455" y="8959"/>
                    <a:pt x="13187" y="8959"/>
                  </a:cubicBezTo>
                  <a:lnTo>
                    <a:pt x="488" y="8959"/>
                  </a:lnTo>
                  <a:cubicBezTo>
                    <a:pt x="220" y="8959"/>
                    <a:pt x="1" y="8740"/>
                    <a:pt x="1" y="8471"/>
                  </a:cubicBezTo>
                  <a:lnTo>
                    <a:pt x="1" y="488"/>
                  </a:lnTo>
                  <a:cubicBezTo>
                    <a:pt x="1" y="220"/>
                    <a:pt x="220" y="1"/>
                    <a:pt x="488" y="1"/>
                  </a:cubicBezTo>
                  <a:close/>
                </a:path>
              </a:pathLst>
            </a:custGeom>
            <a:noFill/>
            <a:ln w="19050" cap="flat" cmpd="sng">
              <a:solidFill>
                <a:schemeClr val="accent6"/>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2271275" y="4436200"/>
              <a:ext cx="171975" cy="107550"/>
            </a:xfrm>
            <a:custGeom>
              <a:avLst/>
              <a:gdLst/>
              <a:ahLst/>
              <a:cxnLst/>
              <a:rect l="l" t="t" r="r" b="b"/>
              <a:pathLst>
                <a:path w="6879" h="4302" extrusionOk="0">
                  <a:moveTo>
                    <a:pt x="3155" y="1"/>
                  </a:moveTo>
                  <a:cubicBezTo>
                    <a:pt x="2765" y="1"/>
                    <a:pt x="1" y="4244"/>
                    <a:pt x="1" y="4244"/>
                  </a:cubicBezTo>
                  <a:lnTo>
                    <a:pt x="6878" y="4301"/>
                  </a:lnTo>
                  <a:cubicBezTo>
                    <a:pt x="6878" y="4301"/>
                    <a:pt x="3545" y="1"/>
                    <a:pt x="3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2402375" y="4432950"/>
              <a:ext cx="118300" cy="106125"/>
            </a:xfrm>
            <a:custGeom>
              <a:avLst/>
              <a:gdLst/>
              <a:ahLst/>
              <a:cxnLst/>
              <a:rect l="l" t="t" r="r" b="b"/>
              <a:pathLst>
                <a:path w="4732" h="4245" extrusionOk="0">
                  <a:moveTo>
                    <a:pt x="0" y="1545"/>
                  </a:moveTo>
                  <a:cubicBezTo>
                    <a:pt x="0" y="1550"/>
                    <a:pt x="2" y="1552"/>
                    <a:pt x="6" y="1552"/>
                  </a:cubicBezTo>
                  <a:lnTo>
                    <a:pt x="6" y="1552"/>
                  </a:lnTo>
                  <a:lnTo>
                    <a:pt x="0" y="1545"/>
                  </a:lnTo>
                  <a:close/>
                  <a:moveTo>
                    <a:pt x="1651" y="1"/>
                  </a:moveTo>
                  <a:cubicBezTo>
                    <a:pt x="1463" y="204"/>
                    <a:pt x="115" y="1552"/>
                    <a:pt x="7" y="1552"/>
                  </a:cubicBezTo>
                  <a:cubicBezTo>
                    <a:pt x="7" y="1552"/>
                    <a:pt x="7" y="1552"/>
                    <a:pt x="6" y="1552"/>
                  </a:cubicBezTo>
                  <a:lnTo>
                    <a:pt x="6" y="1552"/>
                  </a:lnTo>
                  <a:lnTo>
                    <a:pt x="2147" y="4244"/>
                  </a:lnTo>
                  <a:lnTo>
                    <a:pt x="4732" y="4244"/>
                  </a:lnTo>
                  <a:lnTo>
                    <a:pt x="4732" y="2708"/>
                  </a:lnTo>
                  <a:cubicBezTo>
                    <a:pt x="4732" y="2708"/>
                    <a:pt x="2309" y="423"/>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2288775" y="4396375"/>
              <a:ext cx="36200" cy="36200"/>
            </a:xfrm>
            <a:custGeom>
              <a:avLst/>
              <a:gdLst/>
              <a:ahLst/>
              <a:cxnLst/>
              <a:rect l="l" t="t" r="r" b="b"/>
              <a:pathLst>
                <a:path w="1448" h="1448" extrusionOk="0">
                  <a:moveTo>
                    <a:pt x="724" y="0"/>
                  </a:moveTo>
                  <a:cubicBezTo>
                    <a:pt x="325" y="0"/>
                    <a:pt x="0" y="325"/>
                    <a:pt x="0" y="724"/>
                  </a:cubicBezTo>
                  <a:cubicBezTo>
                    <a:pt x="0" y="1122"/>
                    <a:pt x="325" y="1447"/>
                    <a:pt x="724" y="1447"/>
                  </a:cubicBezTo>
                  <a:cubicBezTo>
                    <a:pt x="1122" y="1447"/>
                    <a:pt x="1447" y="1122"/>
                    <a:pt x="1447" y="724"/>
                  </a:cubicBezTo>
                  <a:cubicBezTo>
                    <a:pt x="1447" y="325"/>
                    <a:pt x="1122"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35"/>
          <p:cNvSpPr/>
          <p:nvPr/>
        </p:nvSpPr>
        <p:spPr>
          <a:xfrm>
            <a:off x="5278525" y="4896525"/>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5"/>
          <p:cNvGrpSpPr/>
          <p:nvPr/>
        </p:nvGrpSpPr>
        <p:grpSpPr>
          <a:xfrm>
            <a:off x="5511188" y="4400800"/>
            <a:ext cx="107627" cy="118254"/>
            <a:chOff x="6801825" y="2834925"/>
            <a:chExt cx="65875" cy="72375"/>
          </a:xfrm>
        </p:grpSpPr>
        <p:sp>
          <p:nvSpPr>
            <p:cNvPr id="525" name="Google Shape;525;p35"/>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35"/>
          <p:cNvSpPr/>
          <p:nvPr/>
        </p:nvSpPr>
        <p:spPr>
          <a:xfrm>
            <a:off x="6364388" y="4825650"/>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B6BF4C5D-CB64-B235-5CA8-138E6BC779D2}"/>
              </a:ext>
            </a:extLst>
          </p:cNvPr>
          <p:cNvPicPr>
            <a:picLocks noChangeAspect="1"/>
          </p:cNvPicPr>
          <p:nvPr/>
        </p:nvPicPr>
        <p:blipFill>
          <a:blip r:embed="rId3"/>
          <a:stretch>
            <a:fillRect/>
          </a:stretch>
        </p:blipFill>
        <p:spPr>
          <a:xfrm>
            <a:off x="4912700" y="799136"/>
            <a:ext cx="3719918" cy="3719918"/>
          </a:xfrm>
          <a:prstGeom prst="rect">
            <a:avLst/>
          </a:prstGeom>
        </p:spPr>
      </p:pic>
      <p:sp>
        <p:nvSpPr>
          <p:cNvPr id="4" name="ZoneTexte 3">
            <a:extLst>
              <a:ext uri="{FF2B5EF4-FFF2-40B4-BE49-F238E27FC236}">
                <a16:creationId xmlns:a16="http://schemas.microsoft.com/office/drawing/2014/main" id="{F4FA6502-2490-5827-1429-732EC98D26DF}"/>
              </a:ext>
            </a:extLst>
          </p:cNvPr>
          <p:cNvSpPr txBox="1"/>
          <p:nvPr/>
        </p:nvSpPr>
        <p:spPr>
          <a:xfrm>
            <a:off x="5139566" y="4761012"/>
            <a:ext cx="4004434" cy="307777"/>
          </a:xfrm>
          <a:prstGeom prst="rect">
            <a:avLst/>
          </a:prstGeom>
          <a:noFill/>
        </p:spPr>
        <p:txBody>
          <a:bodyPr wrap="square">
            <a:spAutoFit/>
          </a:bodyPr>
          <a:lstStyle/>
          <a:p>
            <a:pPr algn="ctr"/>
            <a:r>
              <a:rPr lang="fr-CA" sz="1400" b="0" i="0" u="none" strike="noStrike" baseline="0" dirty="0">
                <a:latin typeface="LMRomanCaps10-Regular"/>
              </a:rPr>
              <a:t>20</a:t>
            </a:r>
            <a:endParaRPr lang="fr-CA" dirty="0"/>
          </a:p>
        </p:txBody>
      </p:sp>
    </p:spTree>
    <p:extLst>
      <p:ext uri="{BB962C8B-B14F-4D97-AF65-F5344CB8AC3E}">
        <p14:creationId xmlns:p14="http://schemas.microsoft.com/office/powerpoint/2010/main" val="9125536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1000"/>
                                        <p:tgtEl>
                                          <p:spTgt spid="494"/>
                                        </p:tgtEl>
                                      </p:cBhvr>
                                    </p:animEffect>
                                    <p:anim calcmode="lin" valueType="num">
                                      <p:cBhvr>
                                        <p:cTn id="8" dur="1000" fill="hold"/>
                                        <p:tgtEl>
                                          <p:spTgt spid="494"/>
                                        </p:tgtEl>
                                        <p:attrNameLst>
                                          <p:attrName>ppt_x</p:attrName>
                                        </p:attrNameLst>
                                      </p:cBhvr>
                                      <p:tavLst>
                                        <p:tav tm="0">
                                          <p:val>
                                            <p:strVal val="#ppt_x"/>
                                          </p:val>
                                        </p:tav>
                                        <p:tav tm="100000">
                                          <p:val>
                                            <p:strVal val="#ppt_x"/>
                                          </p:val>
                                        </p:tav>
                                      </p:tavLst>
                                    </p:anim>
                                    <p:anim calcmode="lin" valueType="num">
                                      <p:cBhvr>
                                        <p:cTn id="9" dur="1000" fill="hold"/>
                                        <p:tgtEl>
                                          <p:spTgt spid="4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494;p35">
            <a:extLst>
              <a:ext uri="{FF2B5EF4-FFF2-40B4-BE49-F238E27FC236}">
                <a16:creationId xmlns:a16="http://schemas.microsoft.com/office/drawing/2014/main" id="{58129806-8EF9-F67E-05EA-CFEEA704D0A8}"/>
              </a:ext>
            </a:extLst>
          </p:cNvPr>
          <p:cNvSpPr txBox="1">
            <a:spLocks/>
          </p:cNvSpPr>
          <p:nvPr/>
        </p:nvSpPr>
        <p:spPr>
          <a:xfrm>
            <a:off x="170270" y="142320"/>
            <a:ext cx="4592660"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dirty="0">
                <a:solidFill>
                  <a:srgbClr val="3A5FB1"/>
                </a:solidFill>
              </a:rPr>
              <a:t>3- Analyse et conception</a:t>
            </a:r>
          </a:p>
        </p:txBody>
      </p:sp>
      <p:pic>
        <p:nvPicPr>
          <p:cNvPr id="2" name="Image 3" descr="preencoded.png">
            <a:extLst>
              <a:ext uri="{FF2B5EF4-FFF2-40B4-BE49-F238E27FC236}">
                <a16:creationId xmlns:a16="http://schemas.microsoft.com/office/drawing/2014/main" id="{5525D69B-3389-2429-1C83-B83E7F6EC2DA}"/>
              </a:ext>
            </a:extLst>
          </p:cNvPr>
          <p:cNvPicPr>
            <a:picLocks noChangeAspect="1"/>
          </p:cNvPicPr>
          <p:nvPr/>
        </p:nvPicPr>
        <p:blipFill rotWithShape="1">
          <a:blip r:embed="rId3"/>
          <a:srcRect r="54660"/>
          <a:stretch/>
        </p:blipFill>
        <p:spPr>
          <a:xfrm>
            <a:off x="3431291" y="700088"/>
            <a:ext cx="690039" cy="587801"/>
          </a:xfrm>
          <a:prstGeom prst="rect">
            <a:avLst/>
          </a:prstGeom>
        </p:spPr>
      </p:pic>
      <p:pic>
        <p:nvPicPr>
          <p:cNvPr id="3" name="Image 4" descr="preencoded.png">
            <a:extLst>
              <a:ext uri="{FF2B5EF4-FFF2-40B4-BE49-F238E27FC236}">
                <a16:creationId xmlns:a16="http://schemas.microsoft.com/office/drawing/2014/main" id="{8E7F2B50-60B7-405D-A370-478F089D5003}"/>
              </a:ext>
            </a:extLst>
          </p:cNvPr>
          <p:cNvPicPr>
            <a:picLocks noChangeAspect="1"/>
          </p:cNvPicPr>
          <p:nvPr/>
        </p:nvPicPr>
        <p:blipFill>
          <a:blip r:embed="rId4"/>
          <a:srcRect/>
          <a:stretch/>
        </p:blipFill>
        <p:spPr>
          <a:xfrm>
            <a:off x="4450837" y="1360685"/>
            <a:ext cx="944785" cy="587801"/>
          </a:xfrm>
          <a:prstGeom prst="rect">
            <a:avLst/>
          </a:prstGeom>
        </p:spPr>
      </p:pic>
      <p:pic>
        <p:nvPicPr>
          <p:cNvPr id="4" name="Image 5" descr="preencoded.png">
            <a:extLst>
              <a:ext uri="{FF2B5EF4-FFF2-40B4-BE49-F238E27FC236}">
                <a16:creationId xmlns:a16="http://schemas.microsoft.com/office/drawing/2014/main" id="{293CAC24-1AFD-A421-93D1-69CC9521A0EE}"/>
              </a:ext>
            </a:extLst>
          </p:cNvPr>
          <p:cNvPicPr>
            <a:picLocks noChangeAspect="1"/>
          </p:cNvPicPr>
          <p:nvPr/>
        </p:nvPicPr>
        <p:blipFill>
          <a:blip r:embed="rId5"/>
          <a:srcRect/>
          <a:stretch/>
        </p:blipFill>
        <p:spPr>
          <a:xfrm>
            <a:off x="5280988" y="2025570"/>
            <a:ext cx="1005367" cy="340425"/>
          </a:xfrm>
          <a:prstGeom prst="rect">
            <a:avLst/>
          </a:prstGeom>
        </p:spPr>
      </p:pic>
      <p:pic>
        <p:nvPicPr>
          <p:cNvPr id="6" name="Image 6" descr="preencoded.png">
            <a:extLst>
              <a:ext uri="{FF2B5EF4-FFF2-40B4-BE49-F238E27FC236}">
                <a16:creationId xmlns:a16="http://schemas.microsoft.com/office/drawing/2014/main" id="{B96B153C-3F87-21AD-80C5-C24130E17445}"/>
              </a:ext>
            </a:extLst>
          </p:cNvPr>
          <p:cNvPicPr>
            <a:picLocks noChangeAspect="1"/>
          </p:cNvPicPr>
          <p:nvPr/>
        </p:nvPicPr>
        <p:blipFill>
          <a:blip r:embed="rId6"/>
          <a:srcRect/>
          <a:stretch/>
        </p:blipFill>
        <p:spPr>
          <a:xfrm>
            <a:off x="5280988" y="2441661"/>
            <a:ext cx="928112" cy="340425"/>
          </a:xfrm>
          <a:prstGeom prst="rect">
            <a:avLst/>
          </a:prstGeom>
        </p:spPr>
      </p:pic>
      <p:pic>
        <p:nvPicPr>
          <p:cNvPr id="7" name="Image 7" descr="preencoded.png">
            <a:extLst>
              <a:ext uri="{FF2B5EF4-FFF2-40B4-BE49-F238E27FC236}">
                <a16:creationId xmlns:a16="http://schemas.microsoft.com/office/drawing/2014/main" id="{65399B4F-F76D-04E3-9CF9-224A26F3D829}"/>
              </a:ext>
            </a:extLst>
          </p:cNvPr>
          <p:cNvPicPr>
            <a:picLocks noChangeAspect="1"/>
          </p:cNvPicPr>
          <p:nvPr/>
        </p:nvPicPr>
        <p:blipFill>
          <a:blip r:embed="rId7"/>
          <a:srcRect/>
          <a:stretch/>
        </p:blipFill>
        <p:spPr>
          <a:xfrm>
            <a:off x="5280988" y="2857750"/>
            <a:ext cx="1414360" cy="340425"/>
          </a:xfrm>
          <a:prstGeom prst="rect">
            <a:avLst/>
          </a:prstGeom>
        </p:spPr>
      </p:pic>
      <p:pic>
        <p:nvPicPr>
          <p:cNvPr id="8" name="Image 8" descr="preencoded.png">
            <a:extLst>
              <a:ext uri="{FF2B5EF4-FFF2-40B4-BE49-F238E27FC236}">
                <a16:creationId xmlns:a16="http://schemas.microsoft.com/office/drawing/2014/main" id="{64150406-810B-3F58-C124-17BB8DF8E29B}"/>
              </a:ext>
            </a:extLst>
          </p:cNvPr>
          <p:cNvPicPr>
            <a:picLocks noChangeAspect="1"/>
          </p:cNvPicPr>
          <p:nvPr/>
        </p:nvPicPr>
        <p:blipFill>
          <a:blip r:embed="rId8"/>
          <a:srcRect/>
          <a:stretch/>
        </p:blipFill>
        <p:spPr>
          <a:xfrm>
            <a:off x="4450837" y="3269551"/>
            <a:ext cx="1291661" cy="340425"/>
          </a:xfrm>
          <a:prstGeom prst="rect">
            <a:avLst/>
          </a:prstGeom>
        </p:spPr>
      </p:pic>
      <p:pic>
        <p:nvPicPr>
          <p:cNvPr id="9" name="Image 9" descr="preencoded.png">
            <a:extLst>
              <a:ext uri="{FF2B5EF4-FFF2-40B4-BE49-F238E27FC236}">
                <a16:creationId xmlns:a16="http://schemas.microsoft.com/office/drawing/2014/main" id="{D2FF197A-2648-2905-FD58-C8B8B54871D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731220" y="1253445"/>
            <a:ext cx="742929" cy="2165107"/>
          </a:xfrm>
          <a:prstGeom prst="rect">
            <a:avLst/>
          </a:prstGeom>
        </p:spPr>
      </p:pic>
      <p:pic>
        <p:nvPicPr>
          <p:cNvPr id="10" name="Image 10" descr="preencoded.png">
            <a:extLst>
              <a:ext uri="{FF2B5EF4-FFF2-40B4-BE49-F238E27FC236}">
                <a16:creationId xmlns:a16="http://schemas.microsoft.com/office/drawing/2014/main" id="{93EFA898-6340-543A-B77F-A7BF5AFBA67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749397" y="1630928"/>
            <a:ext cx="690038" cy="22695"/>
          </a:xfrm>
          <a:prstGeom prst="rect">
            <a:avLst/>
          </a:prstGeom>
        </p:spPr>
      </p:pic>
      <p:pic>
        <p:nvPicPr>
          <p:cNvPr id="12" name="Image 11" descr="preencoded.png">
            <a:extLst>
              <a:ext uri="{FF2B5EF4-FFF2-40B4-BE49-F238E27FC236}">
                <a16:creationId xmlns:a16="http://schemas.microsoft.com/office/drawing/2014/main" id="{BEFDC3A1-5B78-5F7D-0DFB-519169A9CC2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762930" y="1918330"/>
            <a:ext cx="567440" cy="1121134"/>
          </a:xfrm>
          <a:prstGeom prst="rect">
            <a:avLst/>
          </a:prstGeom>
        </p:spPr>
      </p:pic>
      <p:pic>
        <p:nvPicPr>
          <p:cNvPr id="13" name="Image 9" descr="preencoded.png">
            <a:extLst>
              <a:ext uri="{FF2B5EF4-FFF2-40B4-BE49-F238E27FC236}">
                <a16:creationId xmlns:a16="http://schemas.microsoft.com/office/drawing/2014/main" id="{80B856C2-1827-6DD4-1CCC-31446ED7648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727680" y="1917821"/>
            <a:ext cx="742929" cy="2165107"/>
          </a:xfrm>
          <a:prstGeom prst="rect">
            <a:avLst/>
          </a:prstGeom>
        </p:spPr>
      </p:pic>
      <p:pic>
        <p:nvPicPr>
          <p:cNvPr id="14" name="Image 13">
            <a:extLst>
              <a:ext uri="{FF2B5EF4-FFF2-40B4-BE49-F238E27FC236}">
                <a16:creationId xmlns:a16="http://schemas.microsoft.com/office/drawing/2014/main" id="{D3428687-FEC5-D940-364E-B0AAF6CD86C4}"/>
              </a:ext>
            </a:extLst>
          </p:cNvPr>
          <p:cNvPicPr>
            <a:picLocks noChangeAspect="1"/>
          </p:cNvPicPr>
          <p:nvPr/>
        </p:nvPicPr>
        <p:blipFill>
          <a:blip r:embed="rId15"/>
          <a:stretch>
            <a:fillRect/>
          </a:stretch>
        </p:blipFill>
        <p:spPr>
          <a:xfrm>
            <a:off x="4450837" y="3814579"/>
            <a:ext cx="375881" cy="375881"/>
          </a:xfrm>
          <a:prstGeom prst="rect">
            <a:avLst/>
          </a:prstGeom>
        </p:spPr>
      </p:pic>
      <p:sp>
        <p:nvSpPr>
          <p:cNvPr id="15" name="ZoneTexte 14">
            <a:extLst>
              <a:ext uri="{FF2B5EF4-FFF2-40B4-BE49-F238E27FC236}">
                <a16:creationId xmlns:a16="http://schemas.microsoft.com/office/drawing/2014/main" id="{6521EA1A-27DA-03E4-9AAA-028428D71E23}"/>
              </a:ext>
            </a:extLst>
          </p:cNvPr>
          <p:cNvSpPr txBox="1"/>
          <p:nvPr/>
        </p:nvSpPr>
        <p:spPr>
          <a:xfrm>
            <a:off x="4826718" y="3913207"/>
            <a:ext cx="1163207" cy="261610"/>
          </a:xfrm>
          <a:prstGeom prst="rect">
            <a:avLst/>
          </a:prstGeom>
          <a:noFill/>
        </p:spPr>
        <p:txBody>
          <a:bodyPr wrap="square">
            <a:spAutoFit/>
          </a:bodyPr>
          <a:lstStyle/>
          <a:p>
            <a:r>
              <a:rPr lang="fr-CA" sz="1050" b="1" dirty="0">
                <a:effectLst/>
              </a:rPr>
              <a:t>functions.txt</a:t>
            </a:r>
            <a:endParaRPr lang="fr-CA" sz="1050" b="1" dirty="0"/>
          </a:p>
        </p:txBody>
      </p:sp>
      <p:sp>
        <p:nvSpPr>
          <p:cNvPr id="18" name="ZoneTexte 17">
            <a:extLst>
              <a:ext uri="{FF2B5EF4-FFF2-40B4-BE49-F238E27FC236}">
                <a16:creationId xmlns:a16="http://schemas.microsoft.com/office/drawing/2014/main" id="{99FB2EBF-1A2E-3C5E-A0CA-9E37CE80075F}"/>
              </a:ext>
            </a:extLst>
          </p:cNvPr>
          <p:cNvSpPr txBox="1"/>
          <p:nvPr/>
        </p:nvSpPr>
        <p:spPr>
          <a:xfrm>
            <a:off x="4034063" y="4362450"/>
            <a:ext cx="2529860" cy="307777"/>
          </a:xfrm>
          <a:prstGeom prst="rect">
            <a:avLst/>
          </a:prstGeom>
          <a:noFill/>
        </p:spPr>
        <p:txBody>
          <a:bodyPr wrap="none" rtlCol="0">
            <a:spAutoFit/>
          </a:bodyPr>
          <a:lstStyle/>
          <a:p>
            <a:r>
              <a:rPr lang="fr-FR" dirty="0"/>
              <a:t>Figure 13 : structure de projet</a:t>
            </a:r>
            <a:endParaRPr lang="fr-CA" dirty="0"/>
          </a:p>
        </p:txBody>
      </p:sp>
      <p:grpSp>
        <p:nvGrpSpPr>
          <p:cNvPr id="19" name="Groupe 18">
            <a:extLst>
              <a:ext uri="{FF2B5EF4-FFF2-40B4-BE49-F238E27FC236}">
                <a16:creationId xmlns:a16="http://schemas.microsoft.com/office/drawing/2014/main" id="{FC564909-840C-1B83-62B7-D339999FFCA7}"/>
              </a:ext>
            </a:extLst>
          </p:cNvPr>
          <p:cNvGrpSpPr/>
          <p:nvPr/>
        </p:nvGrpSpPr>
        <p:grpSpPr>
          <a:xfrm>
            <a:off x="117070" y="2211755"/>
            <a:ext cx="2803263" cy="1398221"/>
            <a:chOff x="2321718" y="174"/>
            <a:chExt cx="1452562" cy="944165"/>
          </a:xfrm>
          <a:solidFill>
            <a:schemeClr val="accent6"/>
          </a:solidFill>
        </p:grpSpPr>
        <p:sp>
          <p:nvSpPr>
            <p:cNvPr id="20" name="Rectangle : coins arrondis 19">
              <a:extLst>
                <a:ext uri="{FF2B5EF4-FFF2-40B4-BE49-F238E27FC236}">
                  <a16:creationId xmlns:a16="http://schemas.microsoft.com/office/drawing/2014/main" id="{05BD84DC-C773-146D-D080-1C6C7CE85C17}"/>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21" name="Rectangle : coins arrondis 4">
              <a:extLst>
                <a:ext uri="{FF2B5EF4-FFF2-40B4-BE49-F238E27FC236}">
                  <a16:creationId xmlns:a16="http://schemas.microsoft.com/office/drawing/2014/main" id="{ADBA5A93-4689-7347-2536-8A2355C6B6B8}"/>
                </a:ext>
              </a:extLst>
            </p:cNvPr>
            <p:cNvSpPr txBox="1"/>
            <p:nvPr/>
          </p:nvSpPr>
          <p:spPr>
            <a:xfrm>
              <a:off x="2697192" y="46265"/>
              <a:ext cx="999805"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2000" kern="1200" baseline="0" dirty="0">
                  <a:solidFill>
                    <a:srgbClr val="000000"/>
                  </a:solidFill>
                </a:rPr>
                <a:t>Structure de projet</a:t>
              </a:r>
              <a:endParaRPr lang="fr-CA" sz="2000" kern="1200" baseline="0" dirty="0">
                <a:solidFill>
                  <a:srgbClr val="000000"/>
                </a:solidFill>
              </a:endParaRPr>
            </a:p>
          </p:txBody>
        </p:sp>
      </p:grpSp>
      <p:pic>
        <p:nvPicPr>
          <p:cNvPr id="25" name="Image 24">
            <a:extLst>
              <a:ext uri="{FF2B5EF4-FFF2-40B4-BE49-F238E27FC236}">
                <a16:creationId xmlns:a16="http://schemas.microsoft.com/office/drawing/2014/main" id="{036B29E0-C671-9100-1F25-2B6B1A44A42D}"/>
              </a:ext>
            </a:extLst>
          </p:cNvPr>
          <p:cNvPicPr>
            <a:picLocks noChangeAspect="1"/>
          </p:cNvPicPr>
          <p:nvPr/>
        </p:nvPicPr>
        <p:blipFill>
          <a:blip r:embed="rId16"/>
          <a:stretch>
            <a:fillRect/>
          </a:stretch>
        </p:blipFill>
        <p:spPr>
          <a:xfrm>
            <a:off x="219440" y="2365995"/>
            <a:ext cx="944567" cy="944567"/>
          </a:xfrm>
          <a:prstGeom prst="rect">
            <a:avLst/>
          </a:prstGeom>
        </p:spPr>
      </p:pic>
      <p:sp>
        <p:nvSpPr>
          <p:cNvPr id="26" name="ZoneTexte 25">
            <a:extLst>
              <a:ext uri="{FF2B5EF4-FFF2-40B4-BE49-F238E27FC236}">
                <a16:creationId xmlns:a16="http://schemas.microsoft.com/office/drawing/2014/main" id="{33E67C83-6C57-2AC6-D606-314535C04FAA}"/>
              </a:ext>
            </a:extLst>
          </p:cNvPr>
          <p:cNvSpPr txBox="1"/>
          <p:nvPr/>
        </p:nvSpPr>
        <p:spPr>
          <a:xfrm>
            <a:off x="5139566" y="4761012"/>
            <a:ext cx="4004434" cy="307777"/>
          </a:xfrm>
          <a:prstGeom prst="rect">
            <a:avLst/>
          </a:prstGeom>
          <a:noFill/>
        </p:spPr>
        <p:txBody>
          <a:bodyPr wrap="square">
            <a:spAutoFit/>
          </a:bodyPr>
          <a:lstStyle/>
          <a:p>
            <a:pPr algn="ctr"/>
            <a:r>
              <a:rPr lang="fr-FR" dirty="0">
                <a:latin typeface="LMRomanCaps10-Regular"/>
              </a:rPr>
              <a:t>2</a:t>
            </a:r>
            <a:r>
              <a:rPr lang="fr-CA" dirty="0">
                <a:latin typeface="LMRomanCaps10-Regular"/>
              </a:rPr>
              <a:t>1</a:t>
            </a:r>
            <a:endParaRPr lang="fr-CA" dirty="0"/>
          </a:p>
        </p:txBody>
      </p:sp>
    </p:spTree>
    <p:extLst>
      <p:ext uri="{BB962C8B-B14F-4D97-AF65-F5344CB8AC3E}">
        <p14:creationId xmlns:p14="http://schemas.microsoft.com/office/powerpoint/2010/main" val="1897483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750"/>
                                        <p:tgtEl>
                                          <p:spTgt spid="19"/>
                                        </p:tgtEl>
                                      </p:cBhvr>
                                    </p:animEffect>
                                    <p:anim calcmode="lin" valueType="num">
                                      <p:cBhvr>
                                        <p:cTn id="14" dur="750" fill="hold"/>
                                        <p:tgtEl>
                                          <p:spTgt spid="19"/>
                                        </p:tgtEl>
                                        <p:attrNameLst>
                                          <p:attrName>ppt_x</p:attrName>
                                        </p:attrNameLst>
                                      </p:cBhvr>
                                      <p:tavLst>
                                        <p:tav tm="0">
                                          <p:val>
                                            <p:strVal val="#ppt_x"/>
                                          </p:val>
                                        </p:tav>
                                        <p:tav tm="100000">
                                          <p:val>
                                            <p:strVal val="#ppt_x"/>
                                          </p:val>
                                        </p:tav>
                                      </p:tavLst>
                                    </p:anim>
                                    <p:anim calcmode="lin" valueType="num">
                                      <p:cBhvr>
                                        <p:cTn id="15" dur="750" fill="hold"/>
                                        <p:tgtEl>
                                          <p:spTgt spid="1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750"/>
                                        <p:tgtEl>
                                          <p:spTgt spid="25"/>
                                        </p:tgtEl>
                                      </p:cBhvr>
                                    </p:animEffect>
                                    <p:anim calcmode="lin" valueType="num">
                                      <p:cBhvr>
                                        <p:cTn id="19" dur="750" fill="hold"/>
                                        <p:tgtEl>
                                          <p:spTgt spid="25"/>
                                        </p:tgtEl>
                                        <p:attrNameLst>
                                          <p:attrName>ppt_x</p:attrName>
                                        </p:attrNameLst>
                                      </p:cBhvr>
                                      <p:tavLst>
                                        <p:tav tm="0">
                                          <p:val>
                                            <p:strVal val="#ppt_x"/>
                                          </p:val>
                                        </p:tav>
                                        <p:tav tm="100000">
                                          <p:val>
                                            <p:strVal val="#ppt_x"/>
                                          </p:val>
                                        </p:tav>
                                      </p:tavLst>
                                    </p:anim>
                                    <p:anim calcmode="lin" valueType="num">
                                      <p:cBhvr>
                                        <p:cTn id="20" dur="750" fill="hold"/>
                                        <p:tgtEl>
                                          <p:spTgt spid="25"/>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 presetClass="entr" presetSubtype="4"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4"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par>
                          <p:cTn id="39" fill="hold">
                            <p:stCondLst>
                              <p:cond delay="2750"/>
                            </p:stCondLst>
                            <p:childTnLst>
                              <p:par>
                                <p:cTn id="40" presetID="2" presetClass="entr" presetSubtype="4"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childTnLst>
                          </p:cTn>
                        </p:par>
                        <p:par>
                          <p:cTn id="56" fill="hold">
                            <p:stCondLst>
                              <p:cond delay="3250"/>
                            </p:stCondLst>
                            <p:childTnLst>
                              <p:par>
                                <p:cTn id="57" presetID="2" presetClass="entr" presetSubtype="4"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par>
                          <p:cTn id="61" fill="hold">
                            <p:stCondLst>
                              <p:cond delay="3750"/>
                            </p:stCondLst>
                            <p:childTnLst>
                              <p:par>
                                <p:cTn id="62" presetID="2" presetClass="entr" presetSubtype="4"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 calcmode="lin" valueType="num">
                                      <p:cBhvr additive="base">
                                        <p:cTn id="64" dur="500" fill="hold"/>
                                        <p:tgtEl>
                                          <p:spTgt spid="4"/>
                                        </p:tgtEl>
                                        <p:attrNameLst>
                                          <p:attrName>ppt_x</p:attrName>
                                        </p:attrNameLst>
                                      </p:cBhvr>
                                      <p:tavLst>
                                        <p:tav tm="0">
                                          <p:val>
                                            <p:strVal val="#ppt_x"/>
                                          </p:val>
                                        </p:tav>
                                        <p:tav tm="100000">
                                          <p:val>
                                            <p:strVal val="#ppt_x"/>
                                          </p:val>
                                        </p:tav>
                                      </p:tavLst>
                                    </p:anim>
                                    <p:anim calcmode="lin" valueType="num">
                                      <p:cBhvr additive="base">
                                        <p:cTn id="65" dur="500" fill="hold"/>
                                        <p:tgtEl>
                                          <p:spTgt spid="4"/>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ppt_x"/>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a:extLst>
              <a:ext uri="{FF2B5EF4-FFF2-40B4-BE49-F238E27FC236}">
                <a16:creationId xmlns:a16="http://schemas.microsoft.com/office/drawing/2014/main" id="{8CAB8061-3814-DD1C-8B22-380918604AAB}"/>
              </a:ext>
            </a:extLst>
          </p:cNvPr>
          <p:cNvSpPr txBox="1"/>
          <p:nvPr/>
        </p:nvSpPr>
        <p:spPr>
          <a:xfrm>
            <a:off x="3714750" y="4743450"/>
            <a:ext cx="2492990" cy="307777"/>
          </a:xfrm>
          <a:prstGeom prst="rect">
            <a:avLst/>
          </a:prstGeom>
          <a:noFill/>
        </p:spPr>
        <p:txBody>
          <a:bodyPr wrap="none" rtlCol="0">
            <a:spAutoFit/>
          </a:bodyPr>
          <a:lstStyle/>
          <a:p>
            <a:r>
              <a:rPr lang="fr-FR" dirty="0"/>
              <a:t>Figure 14 : Schéma explicatif</a:t>
            </a:r>
            <a:endParaRPr lang="fr-CA" dirty="0"/>
          </a:p>
        </p:txBody>
      </p:sp>
      <p:pic>
        <p:nvPicPr>
          <p:cNvPr id="21" name="Image 20">
            <a:extLst>
              <a:ext uri="{FF2B5EF4-FFF2-40B4-BE49-F238E27FC236}">
                <a16:creationId xmlns:a16="http://schemas.microsoft.com/office/drawing/2014/main" id="{566DF395-F9DC-0E38-644C-8C5F245D5750}"/>
              </a:ext>
            </a:extLst>
          </p:cNvPr>
          <p:cNvPicPr>
            <a:picLocks noChangeAspect="1"/>
          </p:cNvPicPr>
          <p:nvPr/>
        </p:nvPicPr>
        <p:blipFill>
          <a:blip r:embed="rId3"/>
          <a:stretch>
            <a:fillRect/>
          </a:stretch>
        </p:blipFill>
        <p:spPr>
          <a:xfrm>
            <a:off x="-2340804" y="458630"/>
            <a:ext cx="2473127" cy="1476305"/>
          </a:xfrm>
          <a:prstGeom prst="rect">
            <a:avLst/>
          </a:prstGeom>
        </p:spPr>
      </p:pic>
      <p:pic>
        <p:nvPicPr>
          <p:cNvPr id="22" name="Image 21">
            <a:extLst>
              <a:ext uri="{FF2B5EF4-FFF2-40B4-BE49-F238E27FC236}">
                <a16:creationId xmlns:a16="http://schemas.microsoft.com/office/drawing/2014/main" id="{48A0DFE8-745A-F097-64B0-ACF77C86E2DA}"/>
              </a:ext>
            </a:extLst>
          </p:cNvPr>
          <p:cNvPicPr>
            <a:picLocks noChangeAspect="1"/>
          </p:cNvPicPr>
          <p:nvPr/>
        </p:nvPicPr>
        <p:blipFill>
          <a:blip r:embed="rId4"/>
          <a:stretch>
            <a:fillRect/>
          </a:stretch>
        </p:blipFill>
        <p:spPr>
          <a:xfrm>
            <a:off x="-2075492" y="3058060"/>
            <a:ext cx="1031630" cy="1031630"/>
          </a:xfrm>
          <a:prstGeom prst="rect">
            <a:avLst/>
          </a:prstGeom>
        </p:spPr>
      </p:pic>
      <p:pic>
        <p:nvPicPr>
          <p:cNvPr id="23" name="Image 22">
            <a:extLst>
              <a:ext uri="{FF2B5EF4-FFF2-40B4-BE49-F238E27FC236}">
                <a16:creationId xmlns:a16="http://schemas.microsoft.com/office/drawing/2014/main" id="{574F571C-A77D-D24F-63CD-AF73A06D0AA6}"/>
              </a:ext>
            </a:extLst>
          </p:cNvPr>
          <p:cNvPicPr>
            <a:picLocks noChangeAspect="1"/>
          </p:cNvPicPr>
          <p:nvPr/>
        </p:nvPicPr>
        <p:blipFill>
          <a:blip r:embed="rId5"/>
          <a:stretch>
            <a:fillRect/>
          </a:stretch>
        </p:blipFill>
        <p:spPr>
          <a:xfrm>
            <a:off x="3348055" y="5179867"/>
            <a:ext cx="3014784" cy="1873102"/>
          </a:xfrm>
          <a:prstGeom prst="rect">
            <a:avLst/>
          </a:prstGeom>
        </p:spPr>
      </p:pic>
      <p:pic>
        <p:nvPicPr>
          <p:cNvPr id="24" name="Image 23">
            <a:extLst>
              <a:ext uri="{FF2B5EF4-FFF2-40B4-BE49-F238E27FC236}">
                <a16:creationId xmlns:a16="http://schemas.microsoft.com/office/drawing/2014/main" id="{F3F8BC04-BB85-02C8-9032-C1AA87EB7A71}"/>
              </a:ext>
            </a:extLst>
          </p:cNvPr>
          <p:cNvPicPr>
            <a:picLocks noChangeAspect="1"/>
          </p:cNvPicPr>
          <p:nvPr/>
        </p:nvPicPr>
        <p:blipFill>
          <a:blip r:embed="rId6"/>
          <a:stretch>
            <a:fillRect/>
          </a:stretch>
        </p:blipFill>
        <p:spPr>
          <a:xfrm>
            <a:off x="9452570" y="2070158"/>
            <a:ext cx="2087294" cy="2738332"/>
          </a:xfrm>
          <a:prstGeom prst="rect">
            <a:avLst/>
          </a:prstGeom>
        </p:spPr>
      </p:pic>
      <p:pic>
        <p:nvPicPr>
          <p:cNvPr id="25" name="Image 24">
            <a:extLst>
              <a:ext uri="{FF2B5EF4-FFF2-40B4-BE49-F238E27FC236}">
                <a16:creationId xmlns:a16="http://schemas.microsoft.com/office/drawing/2014/main" id="{316F582C-53AA-92D2-B37A-9D746076482D}"/>
              </a:ext>
            </a:extLst>
          </p:cNvPr>
          <p:cNvPicPr>
            <a:picLocks noChangeAspect="1"/>
          </p:cNvPicPr>
          <p:nvPr/>
        </p:nvPicPr>
        <p:blipFill>
          <a:blip r:embed="rId7"/>
          <a:stretch>
            <a:fillRect/>
          </a:stretch>
        </p:blipFill>
        <p:spPr>
          <a:xfrm>
            <a:off x="1549366" y="2045970"/>
            <a:ext cx="1089059" cy="1254906"/>
          </a:xfrm>
          <a:prstGeom prst="rect">
            <a:avLst/>
          </a:prstGeom>
        </p:spPr>
      </p:pic>
      <p:pic>
        <p:nvPicPr>
          <p:cNvPr id="26" name="Image 25">
            <a:extLst>
              <a:ext uri="{FF2B5EF4-FFF2-40B4-BE49-F238E27FC236}">
                <a16:creationId xmlns:a16="http://schemas.microsoft.com/office/drawing/2014/main" id="{03BA9338-0423-F62B-557C-30B45CFC37B1}"/>
              </a:ext>
            </a:extLst>
          </p:cNvPr>
          <p:cNvPicPr>
            <a:picLocks noChangeAspect="1"/>
          </p:cNvPicPr>
          <p:nvPr/>
        </p:nvPicPr>
        <p:blipFill>
          <a:blip r:embed="rId8"/>
          <a:stretch>
            <a:fillRect/>
          </a:stretch>
        </p:blipFill>
        <p:spPr>
          <a:xfrm>
            <a:off x="510928" y="2070158"/>
            <a:ext cx="1006249" cy="1256400"/>
          </a:xfrm>
          <a:prstGeom prst="rect">
            <a:avLst/>
          </a:prstGeom>
        </p:spPr>
      </p:pic>
      <p:pic>
        <p:nvPicPr>
          <p:cNvPr id="27" name="Image 26">
            <a:extLst>
              <a:ext uri="{FF2B5EF4-FFF2-40B4-BE49-F238E27FC236}">
                <a16:creationId xmlns:a16="http://schemas.microsoft.com/office/drawing/2014/main" id="{82CA2050-EAEE-D560-4F02-3999B9541091}"/>
              </a:ext>
            </a:extLst>
          </p:cNvPr>
          <p:cNvPicPr>
            <a:picLocks noChangeAspect="1"/>
          </p:cNvPicPr>
          <p:nvPr/>
        </p:nvPicPr>
        <p:blipFill>
          <a:blip r:embed="rId9"/>
          <a:stretch>
            <a:fillRect/>
          </a:stretch>
        </p:blipFill>
        <p:spPr>
          <a:xfrm>
            <a:off x="2589987" y="3154856"/>
            <a:ext cx="3915590" cy="410745"/>
          </a:xfrm>
          <a:prstGeom prst="rect">
            <a:avLst/>
          </a:prstGeom>
        </p:spPr>
      </p:pic>
      <p:pic>
        <p:nvPicPr>
          <p:cNvPr id="28" name="Image 27">
            <a:extLst>
              <a:ext uri="{FF2B5EF4-FFF2-40B4-BE49-F238E27FC236}">
                <a16:creationId xmlns:a16="http://schemas.microsoft.com/office/drawing/2014/main" id="{609300CA-3D02-7CF5-D72C-DE4AB58F9CCD}"/>
              </a:ext>
            </a:extLst>
          </p:cNvPr>
          <p:cNvPicPr>
            <a:picLocks noChangeAspect="1"/>
          </p:cNvPicPr>
          <p:nvPr/>
        </p:nvPicPr>
        <p:blipFill>
          <a:blip r:embed="rId10"/>
          <a:stretch>
            <a:fillRect/>
          </a:stretch>
        </p:blipFill>
        <p:spPr>
          <a:xfrm>
            <a:off x="2690406" y="3695358"/>
            <a:ext cx="3728643" cy="390864"/>
          </a:xfrm>
          <a:prstGeom prst="rect">
            <a:avLst/>
          </a:prstGeom>
        </p:spPr>
      </p:pic>
      <p:grpSp>
        <p:nvGrpSpPr>
          <p:cNvPr id="35" name="Groupe 34">
            <a:extLst>
              <a:ext uri="{FF2B5EF4-FFF2-40B4-BE49-F238E27FC236}">
                <a16:creationId xmlns:a16="http://schemas.microsoft.com/office/drawing/2014/main" id="{769E3FF5-CAEB-44E3-3893-A05039C55DCF}"/>
              </a:ext>
            </a:extLst>
          </p:cNvPr>
          <p:cNvGrpSpPr/>
          <p:nvPr/>
        </p:nvGrpSpPr>
        <p:grpSpPr>
          <a:xfrm>
            <a:off x="4174001" y="560406"/>
            <a:ext cx="3570548" cy="704816"/>
            <a:chOff x="2321718" y="174"/>
            <a:chExt cx="1452562" cy="944165"/>
          </a:xfrm>
          <a:solidFill>
            <a:schemeClr val="accent6"/>
          </a:solidFill>
        </p:grpSpPr>
        <p:sp>
          <p:nvSpPr>
            <p:cNvPr id="36" name="Rectangle : coins arrondis 35">
              <a:extLst>
                <a:ext uri="{FF2B5EF4-FFF2-40B4-BE49-F238E27FC236}">
                  <a16:creationId xmlns:a16="http://schemas.microsoft.com/office/drawing/2014/main" id="{933271C7-50FE-BEBF-B9CA-2295B7479241}"/>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37" name="Rectangle : coins arrondis 4">
              <a:extLst>
                <a:ext uri="{FF2B5EF4-FFF2-40B4-BE49-F238E27FC236}">
                  <a16:creationId xmlns:a16="http://schemas.microsoft.com/office/drawing/2014/main" id="{2C013CD9-63E3-1D1E-2A04-A61567522922}"/>
                </a:ext>
              </a:extLst>
            </p:cNvPr>
            <p:cNvSpPr txBox="1"/>
            <p:nvPr/>
          </p:nvSpPr>
          <p:spPr>
            <a:xfrm>
              <a:off x="2697192" y="46265"/>
              <a:ext cx="931307"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2000" kern="1200" baseline="0" dirty="0">
                  <a:solidFill>
                    <a:srgbClr val="000000"/>
                  </a:solidFill>
                </a:rPr>
                <a:t>Processus de traitement</a:t>
              </a:r>
              <a:endParaRPr lang="fr-CA" sz="2000" kern="1200" baseline="0" dirty="0">
                <a:solidFill>
                  <a:srgbClr val="000000"/>
                </a:solidFill>
              </a:endParaRPr>
            </a:p>
          </p:txBody>
        </p:sp>
      </p:grpSp>
      <p:pic>
        <p:nvPicPr>
          <p:cNvPr id="40" name="Image 39">
            <a:extLst>
              <a:ext uri="{FF2B5EF4-FFF2-40B4-BE49-F238E27FC236}">
                <a16:creationId xmlns:a16="http://schemas.microsoft.com/office/drawing/2014/main" id="{11AE952C-F8EB-BC6A-1326-36414CFCCEC0}"/>
              </a:ext>
            </a:extLst>
          </p:cNvPr>
          <p:cNvPicPr>
            <a:picLocks noChangeAspect="1"/>
          </p:cNvPicPr>
          <p:nvPr/>
        </p:nvPicPr>
        <p:blipFill>
          <a:blip r:embed="rId11"/>
          <a:stretch>
            <a:fillRect/>
          </a:stretch>
        </p:blipFill>
        <p:spPr>
          <a:xfrm>
            <a:off x="4648200" y="592933"/>
            <a:ext cx="636005" cy="636005"/>
          </a:xfrm>
          <a:prstGeom prst="rect">
            <a:avLst/>
          </a:prstGeom>
        </p:spPr>
      </p:pic>
      <p:sp>
        <p:nvSpPr>
          <p:cNvPr id="41" name="ZoneTexte 40">
            <a:extLst>
              <a:ext uri="{FF2B5EF4-FFF2-40B4-BE49-F238E27FC236}">
                <a16:creationId xmlns:a16="http://schemas.microsoft.com/office/drawing/2014/main" id="{87022FDF-37E1-3311-6FDC-3B9DD9C15A90}"/>
              </a:ext>
            </a:extLst>
          </p:cNvPr>
          <p:cNvSpPr txBox="1"/>
          <p:nvPr/>
        </p:nvSpPr>
        <p:spPr>
          <a:xfrm>
            <a:off x="5139566" y="4761012"/>
            <a:ext cx="4004434" cy="307777"/>
          </a:xfrm>
          <a:prstGeom prst="rect">
            <a:avLst/>
          </a:prstGeom>
          <a:noFill/>
        </p:spPr>
        <p:txBody>
          <a:bodyPr wrap="square">
            <a:spAutoFit/>
          </a:bodyPr>
          <a:lstStyle/>
          <a:p>
            <a:pPr algn="ctr"/>
            <a:r>
              <a:rPr lang="fr-FR" dirty="0"/>
              <a:t>22</a:t>
            </a:r>
            <a:endParaRPr lang="fr-CA" dirty="0"/>
          </a:p>
        </p:txBody>
      </p:sp>
      <p:sp>
        <p:nvSpPr>
          <p:cNvPr id="2" name="Google Shape;494;p35">
            <a:extLst>
              <a:ext uri="{FF2B5EF4-FFF2-40B4-BE49-F238E27FC236}">
                <a16:creationId xmlns:a16="http://schemas.microsoft.com/office/drawing/2014/main" id="{5C0D8DC9-596A-89CD-DC79-75AB418D1B78}"/>
              </a:ext>
            </a:extLst>
          </p:cNvPr>
          <p:cNvSpPr txBox="1">
            <a:spLocks/>
          </p:cNvSpPr>
          <p:nvPr/>
        </p:nvSpPr>
        <p:spPr>
          <a:xfrm>
            <a:off x="170270" y="142320"/>
            <a:ext cx="4592660"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dirty="0">
                <a:solidFill>
                  <a:srgbClr val="3A5FB1"/>
                </a:solidFill>
              </a:rPr>
              <a:t>3- Analyse et conception</a:t>
            </a:r>
          </a:p>
        </p:txBody>
      </p:sp>
    </p:spTree>
    <p:extLst>
      <p:ext uri="{BB962C8B-B14F-4D97-AF65-F5344CB8AC3E}">
        <p14:creationId xmlns:p14="http://schemas.microsoft.com/office/powerpoint/2010/main" val="2908656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4" presetClass="path" presetSubtype="0" accel="50000" decel="50000" fill="hold" nodeType="afterEffect">
                                  <p:stCondLst>
                                    <p:cond delay="0"/>
                                  </p:stCondLst>
                                  <p:childTnLst>
                                    <p:animMotion origin="layout" path="M 3.33333E-6 0.0358 L 0.07795 -0.03118 C 0.09427 -0.04599 0.11857 -0.05402 0.14392 -0.05402 C 0.17257 -0.05402 0.196 -0.04599 0.21215 -0.03118 L 0.29027 0.0358 " pathEditMode="relative" rAng="0" ptsTypes="AAAAA">
                                      <p:cBhvr>
                                        <p:cTn id="21" dur="1000" fill="hold"/>
                                        <p:tgtEl>
                                          <p:spTgt spid="21"/>
                                        </p:tgtEl>
                                        <p:attrNameLst>
                                          <p:attrName>ppt_x</p:attrName>
                                          <p:attrName>ppt_y</p:attrName>
                                        </p:attrNameLst>
                                      </p:cBhvr>
                                      <p:rCtr x="14514" y="-4506"/>
                                    </p:animMotion>
                                  </p:childTnLst>
                                </p:cTn>
                              </p:par>
                              <p:par>
                                <p:cTn id="22" presetID="42"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anim calcmode="lin" valueType="num">
                                      <p:cBhvr>
                                        <p:cTn id="25" dur="500" fill="hold"/>
                                        <p:tgtEl>
                                          <p:spTgt spid="26"/>
                                        </p:tgtEl>
                                        <p:attrNameLst>
                                          <p:attrName>ppt_x</p:attrName>
                                        </p:attrNameLst>
                                      </p:cBhvr>
                                      <p:tavLst>
                                        <p:tav tm="0">
                                          <p:val>
                                            <p:strVal val="#ppt_x"/>
                                          </p:val>
                                        </p:tav>
                                        <p:tav tm="100000">
                                          <p:val>
                                            <p:strVal val="#ppt_x"/>
                                          </p:val>
                                        </p:tav>
                                      </p:tavLst>
                                    </p:anim>
                                    <p:anim calcmode="lin" valueType="num">
                                      <p:cBhvr>
                                        <p:cTn id="26" dur="500" fill="hold"/>
                                        <p:tgtEl>
                                          <p:spTgt spid="2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39" presetClass="path" presetSubtype="0" accel="50000" decel="50000" fill="hold" nodeType="afterEffect">
                                  <p:stCondLst>
                                    <p:cond delay="0"/>
                                  </p:stCondLst>
                                  <p:childTnLst>
                                    <p:animMotion origin="layout" path="M 0.07952 0.02593 C 0.07952 0.06081 0.10747 0.08797 0.1415 0.08797 C 0.17657 0.08797 0.20452 0.06081 0.20452 0.02593 C 0.20452 -0.00895 0.23299 -0.03611 0.26754 -0.03611 C 0.30157 -0.03611 0.32952 -0.00895 0.32952 0.02593 " pathEditMode="relative" rAng="0" ptsTypes="AAAAA">
                                      <p:cBhvr>
                                        <p:cTn id="29" dur="1000" fill="hold"/>
                                        <p:tgtEl>
                                          <p:spTgt spid="22"/>
                                        </p:tgtEl>
                                        <p:attrNameLst>
                                          <p:attrName>ppt_x</p:attrName>
                                          <p:attrName>ppt_y</p:attrName>
                                        </p:attrNameLst>
                                      </p:cBhvr>
                                      <p:rCtr x="12500" y="0"/>
                                    </p:animMotion>
                                  </p:childTnLst>
                                </p:cTn>
                              </p:par>
                            </p:childTnLst>
                          </p:cTn>
                        </p:par>
                        <p:par>
                          <p:cTn id="30" fill="hold">
                            <p:stCondLst>
                              <p:cond delay="3500"/>
                            </p:stCondLst>
                            <p:childTnLst>
                              <p:par>
                                <p:cTn id="31" presetID="64" presetClass="path" presetSubtype="0" accel="50000" decel="50000" fill="hold" nodeType="afterEffect">
                                  <p:stCondLst>
                                    <p:cond delay="0"/>
                                  </p:stCondLst>
                                  <p:childTnLst>
                                    <p:animMotion origin="layout" path="M -0.02066 -0.23982 L -0.02066 -0.48982 " pathEditMode="relative" rAng="0" ptsTypes="AA">
                                      <p:cBhvr>
                                        <p:cTn id="32" dur="1000" fill="hold"/>
                                        <p:tgtEl>
                                          <p:spTgt spid="23"/>
                                        </p:tgtEl>
                                        <p:attrNameLst>
                                          <p:attrName>ppt_x</p:attrName>
                                          <p:attrName>ppt_y</p:attrName>
                                        </p:attrNameLst>
                                      </p:cBhvr>
                                      <p:rCtr x="0" y="-12500"/>
                                    </p:animMotion>
                                  </p:childTnLst>
                                </p:cTn>
                              </p:par>
                            </p:childTnLst>
                          </p:cTn>
                        </p:par>
                        <p:par>
                          <p:cTn id="33" fill="hold">
                            <p:stCondLst>
                              <p:cond delay="4500"/>
                            </p:stCondLst>
                            <p:childTnLst>
                              <p:par>
                                <p:cTn id="34" presetID="42"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anim calcmode="lin" valueType="num">
                                      <p:cBhvr>
                                        <p:cTn id="37" dur="500" fill="hold"/>
                                        <p:tgtEl>
                                          <p:spTgt spid="27"/>
                                        </p:tgtEl>
                                        <p:attrNameLst>
                                          <p:attrName>ppt_x</p:attrName>
                                        </p:attrNameLst>
                                      </p:cBhvr>
                                      <p:tavLst>
                                        <p:tav tm="0">
                                          <p:val>
                                            <p:strVal val="#ppt_x"/>
                                          </p:val>
                                        </p:tav>
                                        <p:tav tm="100000">
                                          <p:val>
                                            <p:strVal val="#ppt_x"/>
                                          </p:val>
                                        </p:tav>
                                      </p:tavLst>
                                    </p:anim>
                                    <p:anim calcmode="lin" valueType="num">
                                      <p:cBhvr>
                                        <p:cTn id="38" dur="500" fill="hold"/>
                                        <p:tgtEl>
                                          <p:spTgt spid="27"/>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44" presetClass="path" presetSubtype="0" accel="50000" decel="50000" fill="hold" nodeType="afterEffect">
                                  <p:stCondLst>
                                    <p:cond delay="0"/>
                                  </p:stCondLst>
                                  <p:childTnLst>
                                    <p:animMotion origin="layout" path="M -3.05556E-6 -0.02192 L -0.07691 -0.04599 C -0.09305 -0.05124 -0.11718 -0.05401 -0.14218 -0.05401 C -0.17083 -0.05401 -0.19375 -0.05124 -0.20989 -0.04599 L -0.28663 -0.02192 " pathEditMode="relative" rAng="0" ptsTypes="AAAAA">
                                      <p:cBhvr>
                                        <p:cTn id="41" dur="1000" fill="hold"/>
                                        <p:tgtEl>
                                          <p:spTgt spid="24"/>
                                        </p:tgtEl>
                                        <p:attrNameLst>
                                          <p:attrName>ppt_x</p:attrName>
                                          <p:attrName>ppt_y</p:attrName>
                                        </p:attrNameLst>
                                      </p:cBhvr>
                                      <p:rCtr x="-14340" y="-1605"/>
                                    </p:animMotion>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anim calcmode="lin" valueType="num">
                                      <p:cBhvr>
                                        <p:cTn id="46" dur="500" fill="hold"/>
                                        <p:tgtEl>
                                          <p:spTgt spid="28"/>
                                        </p:tgtEl>
                                        <p:attrNameLst>
                                          <p:attrName>ppt_x</p:attrName>
                                        </p:attrNameLst>
                                      </p:cBhvr>
                                      <p:tavLst>
                                        <p:tav tm="0">
                                          <p:val>
                                            <p:strVal val="#ppt_x"/>
                                          </p:val>
                                        </p:tav>
                                        <p:tav tm="100000">
                                          <p:val>
                                            <p:strVal val="#ppt_x"/>
                                          </p:val>
                                        </p:tav>
                                      </p:tavLst>
                                    </p:anim>
                                    <p:anim calcmode="lin" valueType="num">
                                      <p:cBhvr>
                                        <p:cTn id="47" dur="500" fill="hold"/>
                                        <p:tgtEl>
                                          <p:spTgt spid="28"/>
                                        </p:tgtEl>
                                        <p:attrNameLst>
                                          <p:attrName>ppt_y</p:attrName>
                                        </p:attrNameLst>
                                      </p:cBhvr>
                                      <p:tavLst>
                                        <p:tav tm="0">
                                          <p:val>
                                            <p:strVal val="#ppt_y+.1"/>
                                          </p:val>
                                        </p:tav>
                                        <p:tav tm="100000">
                                          <p:val>
                                            <p:strVal val="#ppt_y"/>
                                          </p:val>
                                        </p:tav>
                                      </p:tavLst>
                                    </p:anim>
                                  </p:childTnLst>
                                </p:cTn>
                              </p:par>
                            </p:childTnLst>
                          </p:cTn>
                        </p:par>
                        <p:par>
                          <p:cTn id="48" fill="hold">
                            <p:stCondLst>
                              <p:cond delay="6500"/>
                            </p:stCondLst>
                            <p:childTnLst>
                              <p:par>
                                <p:cTn id="49" presetID="42"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anim calcmode="lin" valueType="num">
                                      <p:cBhvr>
                                        <p:cTn id="52" dur="500" fill="hold"/>
                                        <p:tgtEl>
                                          <p:spTgt spid="25"/>
                                        </p:tgtEl>
                                        <p:attrNameLst>
                                          <p:attrName>ppt_x</p:attrName>
                                        </p:attrNameLst>
                                      </p:cBhvr>
                                      <p:tavLst>
                                        <p:tav tm="0">
                                          <p:val>
                                            <p:strVal val="#ppt_x"/>
                                          </p:val>
                                        </p:tav>
                                        <p:tav tm="100000">
                                          <p:val>
                                            <p:strVal val="#ppt_x"/>
                                          </p:val>
                                        </p:tav>
                                      </p:tavLst>
                                    </p:anim>
                                    <p:anim calcmode="lin" valueType="num">
                                      <p:cBhvr>
                                        <p:cTn id="53"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15" name="Google Shape;1315;p58"/>
          <p:cNvSpPr/>
          <p:nvPr/>
        </p:nvSpPr>
        <p:spPr>
          <a:xfrm>
            <a:off x="8888213" y="1115600"/>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58"/>
          <p:cNvGrpSpPr/>
          <p:nvPr/>
        </p:nvGrpSpPr>
        <p:grpSpPr>
          <a:xfrm>
            <a:off x="7396672" y="440785"/>
            <a:ext cx="844526" cy="323421"/>
            <a:chOff x="6821550" y="2291475"/>
            <a:chExt cx="548750" cy="210150"/>
          </a:xfrm>
        </p:grpSpPr>
        <p:sp>
          <p:nvSpPr>
            <p:cNvPr id="1317" name="Google Shape;1317;p58"/>
            <p:cNvSpPr/>
            <p:nvPr/>
          </p:nvSpPr>
          <p:spPr>
            <a:xfrm>
              <a:off x="6821550" y="2291475"/>
              <a:ext cx="548750" cy="210150"/>
            </a:xfrm>
            <a:custGeom>
              <a:avLst/>
              <a:gdLst/>
              <a:ahLst/>
              <a:cxnLst/>
              <a:rect l="l" t="t" r="r" b="b"/>
              <a:pathLst>
                <a:path w="21950" h="8406" fill="none" extrusionOk="0">
                  <a:moveTo>
                    <a:pt x="20771" y="6764"/>
                  </a:moveTo>
                  <a:lnTo>
                    <a:pt x="3910" y="6764"/>
                  </a:lnTo>
                  <a:lnTo>
                    <a:pt x="1350" y="8406"/>
                  </a:lnTo>
                  <a:lnTo>
                    <a:pt x="1179" y="6764"/>
                  </a:lnTo>
                  <a:cubicBezTo>
                    <a:pt x="529" y="6764"/>
                    <a:pt x="0" y="6235"/>
                    <a:pt x="0" y="5585"/>
                  </a:cubicBezTo>
                  <a:lnTo>
                    <a:pt x="0" y="1187"/>
                  </a:lnTo>
                  <a:cubicBezTo>
                    <a:pt x="0" y="537"/>
                    <a:pt x="529" y="0"/>
                    <a:pt x="1179" y="0"/>
                  </a:cubicBezTo>
                  <a:lnTo>
                    <a:pt x="20771" y="0"/>
                  </a:lnTo>
                  <a:cubicBezTo>
                    <a:pt x="21421" y="0"/>
                    <a:pt x="21950" y="537"/>
                    <a:pt x="21950" y="1187"/>
                  </a:cubicBezTo>
                  <a:lnTo>
                    <a:pt x="21950" y="5577"/>
                  </a:lnTo>
                  <a:cubicBezTo>
                    <a:pt x="21950" y="6235"/>
                    <a:pt x="21421" y="6764"/>
                    <a:pt x="20771" y="6764"/>
                  </a:cubicBezTo>
                  <a:close/>
                </a:path>
              </a:pathLst>
            </a:custGeom>
            <a:noFill/>
            <a:ln w="19050" cap="flat" cmpd="sng">
              <a:solidFill>
                <a:srgbClr val="CDD0C4"/>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6894300" y="2355275"/>
              <a:ext cx="410775" cy="25"/>
            </a:xfrm>
            <a:custGeom>
              <a:avLst/>
              <a:gdLst/>
              <a:ahLst/>
              <a:cxnLst/>
              <a:rect l="l" t="t" r="r" b="b"/>
              <a:pathLst>
                <a:path w="16431" h="1" fill="none" extrusionOk="0">
                  <a:moveTo>
                    <a:pt x="0" y="1"/>
                  </a:moveTo>
                  <a:lnTo>
                    <a:pt x="16430" y="1"/>
                  </a:lnTo>
                </a:path>
              </a:pathLst>
            </a:custGeom>
            <a:noFill/>
            <a:ln w="19050" cap="flat" cmpd="sng">
              <a:solidFill>
                <a:srgbClr val="CDD0C4"/>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8"/>
            <p:cNvSpPr/>
            <p:nvPr/>
          </p:nvSpPr>
          <p:spPr>
            <a:xfrm>
              <a:off x="6894300" y="2400600"/>
              <a:ext cx="410775" cy="25"/>
            </a:xfrm>
            <a:custGeom>
              <a:avLst/>
              <a:gdLst/>
              <a:ahLst/>
              <a:cxnLst/>
              <a:rect l="l" t="t" r="r" b="b"/>
              <a:pathLst>
                <a:path w="16431" h="1" fill="none" extrusionOk="0">
                  <a:moveTo>
                    <a:pt x="0" y="1"/>
                  </a:moveTo>
                  <a:lnTo>
                    <a:pt x="16430" y="1"/>
                  </a:lnTo>
                </a:path>
              </a:pathLst>
            </a:custGeom>
            <a:noFill/>
            <a:ln w="19050" cap="flat" cmpd="sng">
              <a:solidFill>
                <a:srgbClr val="CDD0C4"/>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22;p67">
            <a:extLst>
              <a:ext uri="{FF2B5EF4-FFF2-40B4-BE49-F238E27FC236}">
                <a16:creationId xmlns:a16="http://schemas.microsoft.com/office/drawing/2014/main" id="{BE769D20-B711-EF39-47B4-42FE69F81699}"/>
              </a:ext>
            </a:extLst>
          </p:cNvPr>
          <p:cNvGrpSpPr/>
          <p:nvPr/>
        </p:nvGrpSpPr>
        <p:grpSpPr>
          <a:xfrm>
            <a:off x="449702" y="1462820"/>
            <a:ext cx="3500200" cy="2820959"/>
            <a:chOff x="719991" y="980900"/>
            <a:chExt cx="3872779" cy="3181704"/>
          </a:xfrm>
        </p:grpSpPr>
        <p:grpSp>
          <p:nvGrpSpPr>
            <p:cNvPr id="3" name="Google Shape;2423;p67">
              <a:extLst>
                <a:ext uri="{FF2B5EF4-FFF2-40B4-BE49-F238E27FC236}">
                  <a16:creationId xmlns:a16="http://schemas.microsoft.com/office/drawing/2014/main" id="{867172CA-654D-BB4D-10C2-5EEE71DECCBB}"/>
                </a:ext>
              </a:extLst>
            </p:cNvPr>
            <p:cNvGrpSpPr/>
            <p:nvPr/>
          </p:nvGrpSpPr>
          <p:grpSpPr>
            <a:xfrm>
              <a:off x="719991" y="980900"/>
              <a:ext cx="3872779" cy="3181704"/>
              <a:chOff x="1377550" y="921425"/>
              <a:chExt cx="4891725" cy="4018825"/>
            </a:xfrm>
          </p:grpSpPr>
          <p:sp>
            <p:nvSpPr>
              <p:cNvPr id="5" name="Google Shape;2424;p67">
                <a:extLst>
                  <a:ext uri="{FF2B5EF4-FFF2-40B4-BE49-F238E27FC236}">
                    <a16:creationId xmlns:a16="http://schemas.microsoft.com/office/drawing/2014/main" id="{4C2868D2-0920-E3F6-1703-4449B5F4A9B5}"/>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25;p67">
                <a:extLst>
                  <a:ext uri="{FF2B5EF4-FFF2-40B4-BE49-F238E27FC236}">
                    <a16:creationId xmlns:a16="http://schemas.microsoft.com/office/drawing/2014/main" id="{4EAC1144-126D-EB5D-0E44-57A992DF5C69}"/>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rgbClr val="455A64">
                  <a:alpha val="68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26;p67">
                <a:extLst>
                  <a:ext uri="{FF2B5EF4-FFF2-40B4-BE49-F238E27FC236}">
                    <a16:creationId xmlns:a16="http://schemas.microsoft.com/office/drawing/2014/main" id="{A65E0C04-FC0B-09E7-6D0E-89106E8F803D}"/>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27;p67">
                <a:extLst>
                  <a:ext uri="{FF2B5EF4-FFF2-40B4-BE49-F238E27FC236}">
                    <a16:creationId xmlns:a16="http://schemas.microsoft.com/office/drawing/2014/main" id="{E7992485-D451-84FF-49CD-C7A5AD18DEFB}"/>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bg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28;p67">
                <a:extLst>
                  <a:ext uri="{FF2B5EF4-FFF2-40B4-BE49-F238E27FC236}">
                    <a16:creationId xmlns:a16="http://schemas.microsoft.com/office/drawing/2014/main" id="{A74311DF-4D14-EDAD-4E17-F445A72C9603}"/>
                  </a:ext>
                </a:extLst>
              </p:cNvPr>
              <p:cNvSpPr/>
              <p:nvPr/>
            </p:nvSpPr>
            <p:spPr>
              <a:xfrm>
                <a:off x="1377550" y="3800775"/>
                <a:ext cx="4891725" cy="499701"/>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29;p67">
                <a:extLst>
                  <a:ext uri="{FF2B5EF4-FFF2-40B4-BE49-F238E27FC236}">
                    <a16:creationId xmlns:a16="http://schemas.microsoft.com/office/drawing/2014/main" id="{6C30BCD6-3838-F916-F630-C08D54A6081E}"/>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430;p67">
              <a:extLst>
                <a:ext uri="{FF2B5EF4-FFF2-40B4-BE49-F238E27FC236}">
                  <a16:creationId xmlns:a16="http://schemas.microsoft.com/office/drawing/2014/main" id="{E1FAEAF1-13A3-5D17-F32C-9BB0C112F2E3}"/>
                </a:ext>
              </a:extLst>
            </p:cNvPr>
            <p:cNvSpPr/>
            <p:nvPr/>
          </p:nvSpPr>
          <p:spPr>
            <a:xfrm>
              <a:off x="2574294" y="3371695"/>
              <a:ext cx="164700" cy="1647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1" name="Image 20">
            <a:extLst>
              <a:ext uri="{FF2B5EF4-FFF2-40B4-BE49-F238E27FC236}">
                <a16:creationId xmlns:a16="http://schemas.microsoft.com/office/drawing/2014/main" id="{A573EE46-4456-F4F8-7A1D-96F6A47523F0}"/>
              </a:ext>
            </a:extLst>
          </p:cNvPr>
          <p:cNvPicPr>
            <a:picLocks noChangeAspect="1"/>
          </p:cNvPicPr>
          <p:nvPr/>
        </p:nvPicPr>
        <p:blipFill rotWithShape="1">
          <a:blip r:embed="rId3"/>
          <a:srcRect t="14337"/>
          <a:stretch/>
        </p:blipFill>
        <p:spPr>
          <a:xfrm>
            <a:off x="417660" y="1443625"/>
            <a:ext cx="3600822" cy="2067706"/>
          </a:xfrm>
          <a:prstGeom prst="rect">
            <a:avLst/>
          </a:prstGeom>
          <a:ln>
            <a:noFill/>
          </a:ln>
          <a:effectLst>
            <a:softEdge rad="112500"/>
          </a:effectLst>
        </p:spPr>
      </p:pic>
      <p:sp>
        <p:nvSpPr>
          <p:cNvPr id="1294" name="ZoneTexte 1293">
            <a:extLst>
              <a:ext uri="{FF2B5EF4-FFF2-40B4-BE49-F238E27FC236}">
                <a16:creationId xmlns:a16="http://schemas.microsoft.com/office/drawing/2014/main" id="{0C879BAC-412C-26C6-B508-5596DB7CD5E9}"/>
              </a:ext>
            </a:extLst>
          </p:cNvPr>
          <p:cNvSpPr txBox="1"/>
          <p:nvPr/>
        </p:nvSpPr>
        <p:spPr>
          <a:xfrm>
            <a:off x="1269699" y="4383249"/>
            <a:ext cx="2122697" cy="307777"/>
          </a:xfrm>
          <a:prstGeom prst="rect">
            <a:avLst/>
          </a:prstGeom>
          <a:noFill/>
        </p:spPr>
        <p:txBody>
          <a:bodyPr wrap="none" rtlCol="0">
            <a:spAutoFit/>
          </a:bodyPr>
          <a:lstStyle/>
          <a:p>
            <a:r>
              <a:rPr lang="fr-FR" dirty="0"/>
              <a:t>Figure 15: Landing page</a:t>
            </a:r>
            <a:endParaRPr lang="fr-CA" dirty="0"/>
          </a:p>
        </p:txBody>
      </p:sp>
      <p:sp>
        <p:nvSpPr>
          <p:cNvPr id="1299" name="ZoneTexte 1298">
            <a:extLst>
              <a:ext uri="{FF2B5EF4-FFF2-40B4-BE49-F238E27FC236}">
                <a16:creationId xmlns:a16="http://schemas.microsoft.com/office/drawing/2014/main" id="{770505B1-8D76-9B8D-0B26-76204777FFA8}"/>
              </a:ext>
            </a:extLst>
          </p:cNvPr>
          <p:cNvSpPr txBox="1"/>
          <p:nvPr/>
        </p:nvSpPr>
        <p:spPr>
          <a:xfrm>
            <a:off x="5139566" y="4761012"/>
            <a:ext cx="4004434" cy="307777"/>
          </a:xfrm>
          <a:prstGeom prst="rect">
            <a:avLst/>
          </a:prstGeom>
          <a:noFill/>
        </p:spPr>
        <p:txBody>
          <a:bodyPr wrap="square">
            <a:spAutoFit/>
          </a:bodyPr>
          <a:lstStyle/>
          <a:p>
            <a:pPr algn="ctr"/>
            <a:r>
              <a:rPr lang="fr-FR" dirty="0"/>
              <a:t>23</a:t>
            </a:r>
            <a:endParaRPr lang="fr-CA" dirty="0"/>
          </a:p>
        </p:txBody>
      </p:sp>
      <p:sp>
        <p:nvSpPr>
          <p:cNvPr id="11" name="Google Shape;494;p35">
            <a:extLst>
              <a:ext uri="{FF2B5EF4-FFF2-40B4-BE49-F238E27FC236}">
                <a16:creationId xmlns:a16="http://schemas.microsoft.com/office/drawing/2014/main" id="{FE1DF6A8-FC24-16CB-0B0E-C07508EC0650}"/>
              </a:ext>
            </a:extLst>
          </p:cNvPr>
          <p:cNvSpPr txBox="1">
            <a:spLocks noGrp="1"/>
          </p:cNvSpPr>
          <p:nvPr>
            <p:ph type="title"/>
          </p:nvPr>
        </p:nvSpPr>
        <p:spPr>
          <a:xfrm>
            <a:off x="4768940" y="2360570"/>
            <a:ext cx="4424466"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3A5FB1"/>
                </a:solidFill>
              </a:rPr>
              <a:t>4- Réalisation d’application</a:t>
            </a:r>
            <a:endParaRPr dirty="0">
              <a:solidFill>
                <a:srgbClr val="3A5FB1"/>
              </a:solidFill>
            </a:endParaRPr>
          </a:p>
        </p:txBody>
      </p:sp>
      <p:grpSp>
        <p:nvGrpSpPr>
          <p:cNvPr id="12" name="Google Shape;518;p35">
            <a:extLst>
              <a:ext uri="{FF2B5EF4-FFF2-40B4-BE49-F238E27FC236}">
                <a16:creationId xmlns:a16="http://schemas.microsoft.com/office/drawing/2014/main" id="{A9EA467B-ACA3-38A5-2F5E-A803027E34A4}"/>
              </a:ext>
            </a:extLst>
          </p:cNvPr>
          <p:cNvGrpSpPr/>
          <p:nvPr/>
        </p:nvGrpSpPr>
        <p:grpSpPr>
          <a:xfrm>
            <a:off x="7198196" y="4001854"/>
            <a:ext cx="457463" cy="299734"/>
            <a:chOff x="2226775" y="4359175"/>
            <a:chExt cx="341875" cy="224000"/>
          </a:xfrm>
        </p:grpSpPr>
        <p:sp>
          <p:nvSpPr>
            <p:cNvPr id="13" name="Google Shape;519;p35">
              <a:extLst>
                <a:ext uri="{FF2B5EF4-FFF2-40B4-BE49-F238E27FC236}">
                  <a16:creationId xmlns:a16="http://schemas.microsoft.com/office/drawing/2014/main" id="{888397AD-AD5E-2BE2-B490-DAABB0BB526D}"/>
                </a:ext>
              </a:extLst>
            </p:cNvPr>
            <p:cNvSpPr/>
            <p:nvPr/>
          </p:nvSpPr>
          <p:spPr>
            <a:xfrm>
              <a:off x="2226775" y="4359175"/>
              <a:ext cx="341875" cy="224000"/>
            </a:xfrm>
            <a:custGeom>
              <a:avLst/>
              <a:gdLst/>
              <a:ahLst/>
              <a:cxnLst/>
              <a:rect l="l" t="t" r="r" b="b"/>
              <a:pathLst>
                <a:path w="13675" h="8960" fill="none" extrusionOk="0">
                  <a:moveTo>
                    <a:pt x="488" y="1"/>
                  </a:moveTo>
                  <a:lnTo>
                    <a:pt x="13187" y="1"/>
                  </a:lnTo>
                  <a:cubicBezTo>
                    <a:pt x="13455" y="1"/>
                    <a:pt x="13674" y="220"/>
                    <a:pt x="13674" y="488"/>
                  </a:cubicBezTo>
                  <a:lnTo>
                    <a:pt x="13674" y="8471"/>
                  </a:lnTo>
                  <a:cubicBezTo>
                    <a:pt x="13674" y="8740"/>
                    <a:pt x="13455" y="8959"/>
                    <a:pt x="13187" y="8959"/>
                  </a:cubicBezTo>
                  <a:lnTo>
                    <a:pt x="488" y="8959"/>
                  </a:lnTo>
                  <a:cubicBezTo>
                    <a:pt x="220" y="8959"/>
                    <a:pt x="1" y="8740"/>
                    <a:pt x="1" y="8471"/>
                  </a:cubicBezTo>
                  <a:lnTo>
                    <a:pt x="1" y="488"/>
                  </a:lnTo>
                  <a:cubicBezTo>
                    <a:pt x="1" y="220"/>
                    <a:pt x="220" y="1"/>
                    <a:pt x="488" y="1"/>
                  </a:cubicBezTo>
                  <a:close/>
                </a:path>
              </a:pathLst>
            </a:custGeom>
            <a:noFill/>
            <a:ln w="19050" cap="flat" cmpd="sng">
              <a:solidFill>
                <a:schemeClr val="accent6"/>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0;p35">
              <a:extLst>
                <a:ext uri="{FF2B5EF4-FFF2-40B4-BE49-F238E27FC236}">
                  <a16:creationId xmlns:a16="http://schemas.microsoft.com/office/drawing/2014/main" id="{A3919D63-4160-728F-2F1A-B7A2968990F0}"/>
                </a:ext>
              </a:extLst>
            </p:cNvPr>
            <p:cNvSpPr/>
            <p:nvPr/>
          </p:nvSpPr>
          <p:spPr>
            <a:xfrm>
              <a:off x="2271275" y="4436200"/>
              <a:ext cx="171975" cy="107550"/>
            </a:xfrm>
            <a:custGeom>
              <a:avLst/>
              <a:gdLst/>
              <a:ahLst/>
              <a:cxnLst/>
              <a:rect l="l" t="t" r="r" b="b"/>
              <a:pathLst>
                <a:path w="6879" h="4302" extrusionOk="0">
                  <a:moveTo>
                    <a:pt x="3155" y="1"/>
                  </a:moveTo>
                  <a:cubicBezTo>
                    <a:pt x="2765" y="1"/>
                    <a:pt x="1" y="4244"/>
                    <a:pt x="1" y="4244"/>
                  </a:cubicBezTo>
                  <a:lnTo>
                    <a:pt x="6878" y="4301"/>
                  </a:lnTo>
                  <a:cubicBezTo>
                    <a:pt x="6878" y="4301"/>
                    <a:pt x="3545" y="1"/>
                    <a:pt x="3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1;p35">
              <a:extLst>
                <a:ext uri="{FF2B5EF4-FFF2-40B4-BE49-F238E27FC236}">
                  <a16:creationId xmlns:a16="http://schemas.microsoft.com/office/drawing/2014/main" id="{B3D1DABF-7660-24E2-7073-BC3218D247A3}"/>
                </a:ext>
              </a:extLst>
            </p:cNvPr>
            <p:cNvSpPr/>
            <p:nvPr/>
          </p:nvSpPr>
          <p:spPr>
            <a:xfrm>
              <a:off x="2402375" y="4432950"/>
              <a:ext cx="118300" cy="106125"/>
            </a:xfrm>
            <a:custGeom>
              <a:avLst/>
              <a:gdLst/>
              <a:ahLst/>
              <a:cxnLst/>
              <a:rect l="l" t="t" r="r" b="b"/>
              <a:pathLst>
                <a:path w="4732" h="4245" extrusionOk="0">
                  <a:moveTo>
                    <a:pt x="0" y="1545"/>
                  </a:moveTo>
                  <a:cubicBezTo>
                    <a:pt x="0" y="1550"/>
                    <a:pt x="2" y="1552"/>
                    <a:pt x="6" y="1552"/>
                  </a:cubicBezTo>
                  <a:lnTo>
                    <a:pt x="6" y="1552"/>
                  </a:lnTo>
                  <a:lnTo>
                    <a:pt x="0" y="1545"/>
                  </a:lnTo>
                  <a:close/>
                  <a:moveTo>
                    <a:pt x="1651" y="1"/>
                  </a:moveTo>
                  <a:cubicBezTo>
                    <a:pt x="1463" y="204"/>
                    <a:pt x="115" y="1552"/>
                    <a:pt x="7" y="1552"/>
                  </a:cubicBezTo>
                  <a:cubicBezTo>
                    <a:pt x="7" y="1552"/>
                    <a:pt x="7" y="1552"/>
                    <a:pt x="6" y="1552"/>
                  </a:cubicBezTo>
                  <a:lnTo>
                    <a:pt x="6" y="1552"/>
                  </a:lnTo>
                  <a:lnTo>
                    <a:pt x="2147" y="4244"/>
                  </a:lnTo>
                  <a:lnTo>
                    <a:pt x="4732" y="4244"/>
                  </a:lnTo>
                  <a:lnTo>
                    <a:pt x="4732" y="2708"/>
                  </a:lnTo>
                  <a:cubicBezTo>
                    <a:pt x="4732" y="2708"/>
                    <a:pt x="2309" y="423"/>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2;p35">
              <a:extLst>
                <a:ext uri="{FF2B5EF4-FFF2-40B4-BE49-F238E27FC236}">
                  <a16:creationId xmlns:a16="http://schemas.microsoft.com/office/drawing/2014/main" id="{72683F88-2D7F-3636-4F3B-567FAC78138E}"/>
                </a:ext>
              </a:extLst>
            </p:cNvPr>
            <p:cNvSpPr/>
            <p:nvPr/>
          </p:nvSpPr>
          <p:spPr>
            <a:xfrm>
              <a:off x="2288775" y="4396375"/>
              <a:ext cx="36200" cy="36200"/>
            </a:xfrm>
            <a:custGeom>
              <a:avLst/>
              <a:gdLst/>
              <a:ahLst/>
              <a:cxnLst/>
              <a:rect l="l" t="t" r="r" b="b"/>
              <a:pathLst>
                <a:path w="1448" h="1448" extrusionOk="0">
                  <a:moveTo>
                    <a:pt x="724" y="0"/>
                  </a:moveTo>
                  <a:cubicBezTo>
                    <a:pt x="325" y="0"/>
                    <a:pt x="0" y="325"/>
                    <a:pt x="0" y="724"/>
                  </a:cubicBezTo>
                  <a:cubicBezTo>
                    <a:pt x="0" y="1122"/>
                    <a:pt x="325" y="1447"/>
                    <a:pt x="724" y="1447"/>
                  </a:cubicBezTo>
                  <a:cubicBezTo>
                    <a:pt x="1122" y="1447"/>
                    <a:pt x="1447" y="1122"/>
                    <a:pt x="1447" y="724"/>
                  </a:cubicBezTo>
                  <a:cubicBezTo>
                    <a:pt x="1447" y="325"/>
                    <a:pt x="1122"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523;p35">
            <a:extLst>
              <a:ext uri="{FF2B5EF4-FFF2-40B4-BE49-F238E27FC236}">
                <a16:creationId xmlns:a16="http://schemas.microsoft.com/office/drawing/2014/main" id="{FB511CF6-AD42-FC84-1CD3-28AFD0F99153}"/>
              </a:ext>
            </a:extLst>
          </p:cNvPr>
          <p:cNvSpPr/>
          <p:nvPr/>
        </p:nvSpPr>
        <p:spPr>
          <a:xfrm>
            <a:off x="5430925" y="5048925"/>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524;p35">
            <a:extLst>
              <a:ext uri="{FF2B5EF4-FFF2-40B4-BE49-F238E27FC236}">
                <a16:creationId xmlns:a16="http://schemas.microsoft.com/office/drawing/2014/main" id="{45E822B8-BB7A-4DAE-E379-C01BD40F30BB}"/>
              </a:ext>
            </a:extLst>
          </p:cNvPr>
          <p:cNvGrpSpPr/>
          <p:nvPr/>
        </p:nvGrpSpPr>
        <p:grpSpPr>
          <a:xfrm>
            <a:off x="5663588" y="4553200"/>
            <a:ext cx="107627" cy="118254"/>
            <a:chOff x="6801825" y="2834925"/>
            <a:chExt cx="65875" cy="72375"/>
          </a:xfrm>
        </p:grpSpPr>
        <p:sp>
          <p:nvSpPr>
            <p:cNvPr id="19" name="Google Shape;525;p35">
              <a:extLst>
                <a:ext uri="{FF2B5EF4-FFF2-40B4-BE49-F238E27FC236}">
                  <a16:creationId xmlns:a16="http://schemas.microsoft.com/office/drawing/2014/main" id="{02D27B05-7793-7A70-4C0F-2E8E302C6285}"/>
                </a:ext>
              </a:extLst>
            </p:cNvPr>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6;p35">
              <a:extLst>
                <a:ext uri="{FF2B5EF4-FFF2-40B4-BE49-F238E27FC236}">
                  <a16:creationId xmlns:a16="http://schemas.microsoft.com/office/drawing/2014/main" id="{38322CCD-47A1-5F8D-52E9-197CBFD18CA1}"/>
                </a:ext>
              </a:extLst>
            </p:cNvPr>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35">
            <a:extLst>
              <a:ext uri="{FF2B5EF4-FFF2-40B4-BE49-F238E27FC236}">
                <a16:creationId xmlns:a16="http://schemas.microsoft.com/office/drawing/2014/main" id="{FAA0ACB7-D22B-7155-605A-65B651D46BFD}"/>
              </a:ext>
            </a:extLst>
          </p:cNvPr>
          <p:cNvSpPr/>
          <p:nvPr/>
        </p:nvSpPr>
        <p:spPr>
          <a:xfrm>
            <a:off x="6516788" y="4978050"/>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1294"/>
                                        </p:tgtEl>
                                        <p:attrNameLst>
                                          <p:attrName>style.visibility</p:attrName>
                                        </p:attrNameLst>
                                      </p:cBhvr>
                                      <p:to>
                                        <p:strVal val="visible"/>
                                      </p:to>
                                    </p:set>
                                    <p:animEffect transition="in" filter="barn(inVertical)">
                                      <p:cBhvr>
                                        <p:cTn id="15" dur="500"/>
                                        <p:tgtEl>
                                          <p:spTgt spid="1294"/>
                                        </p:tgtEl>
                                      </p:cBhvr>
                                    </p:animEffect>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5"/>
          <p:cNvSpPr txBox="1">
            <a:spLocks noGrp="1"/>
          </p:cNvSpPr>
          <p:nvPr>
            <p:ph type="title"/>
          </p:nvPr>
        </p:nvSpPr>
        <p:spPr>
          <a:xfrm>
            <a:off x="156300" y="1979570"/>
            <a:ext cx="4830228"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3A5FB1"/>
                </a:solidFill>
              </a:rPr>
              <a:t>5- Conclusion et perspectives</a:t>
            </a:r>
            <a:endParaRPr dirty="0">
              <a:solidFill>
                <a:srgbClr val="3A5FB1"/>
              </a:solidFill>
            </a:endParaRPr>
          </a:p>
        </p:txBody>
      </p:sp>
      <p:grpSp>
        <p:nvGrpSpPr>
          <p:cNvPr id="518" name="Google Shape;518;p35"/>
          <p:cNvGrpSpPr/>
          <p:nvPr/>
        </p:nvGrpSpPr>
        <p:grpSpPr>
          <a:xfrm>
            <a:off x="7045796" y="3849454"/>
            <a:ext cx="457463" cy="299734"/>
            <a:chOff x="2226775" y="4359175"/>
            <a:chExt cx="341875" cy="224000"/>
          </a:xfrm>
        </p:grpSpPr>
        <p:sp>
          <p:nvSpPr>
            <p:cNvPr id="519" name="Google Shape;519;p35"/>
            <p:cNvSpPr/>
            <p:nvPr/>
          </p:nvSpPr>
          <p:spPr>
            <a:xfrm>
              <a:off x="2226775" y="4359175"/>
              <a:ext cx="341875" cy="224000"/>
            </a:xfrm>
            <a:custGeom>
              <a:avLst/>
              <a:gdLst/>
              <a:ahLst/>
              <a:cxnLst/>
              <a:rect l="l" t="t" r="r" b="b"/>
              <a:pathLst>
                <a:path w="13675" h="8960" fill="none" extrusionOk="0">
                  <a:moveTo>
                    <a:pt x="488" y="1"/>
                  </a:moveTo>
                  <a:lnTo>
                    <a:pt x="13187" y="1"/>
                  </a:lnTo>
                  <a:cubicBezTo>
                    <a:pt x="13455" y="1"/>
                    <a:pt x="13674" y="220"/>
                    <a:pt x="13674" y="488"/>
                  </a:cubicBezTo>
                  <a:lnTo>
                    <a:pt x="13674" y="8471"/>
                  </a:lnTo>
                  <a:cubicBezTo>
                    <a:pt x="13674" y="8740"/>
                    <a:pt x="13455" y="8959"/>
                    <a:pt x="13187" y="8959"/>
                  </a:cubicBezTo>
                  <a:lnTo>
                    <a:pt x="488" y="8959"/>
                  </a:lnTo>
                  <a:cubicBezTo>
                    <a:pt x="220" y="8959"/>
                    <a:pt x="1" y="8740"/>
                    <a:pt x="1" y="8471"/>
                  </a:cubicBezTo>
                  <a:lnTo>
                    <a:pt x="1" y="488"/>
                  </a:lnTo>
                  <a:cubicBezTo>
                    <a:pt x="1" y="220"/>
                    <a:pt x="220" y="1"/>
                    <a:pt x="488" y="1"/>
                  </a:cubicBezTo>
                  <a:close/>
                </a:path>
              </a:pathLst>
            </a:custGeom>
            <a:noFill/>
            <a:ln w="19050" cap="flat" cmpd="sng">
              <a:solidFill>
                <a:schemeClr val="accent6"/>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2271275" y="4436200"/>
              <a:ext cx="171975" cy="107550"/>
            </a:xfrm>
            <a:custGeom>
              <a:avLst/>
              <a:gdLst/>
              <a:ahLst/>
              <a:cxnLst/>
              <a:rect l="l" t="t" r="r" b="b"/>
              <a:pathLst>
                <a:path w="6879" h="4302" extrusionOk="0">
                  <a:moveTo>
                    <a:pt x="3155" y="1"/>
                  </a:moveTo>
                  <a:cubicBezTo>
                    <a:pt x="2765" y="1"/>
                    <a:pt x="1" y="4244"/>
                    <a:pt x="1" y="4244"/>
                  </a:cubicBezTo>
                  <a:lnTo>
                    <a:pt x="6878" y="4301"/>
                  </a:lnTo>
                  <a:cubicBezTo>
                    <a:pt x="6878" y="4301"/>
                    <a:pt x="3545" y="1"/>
                    <a:pt x="3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2402375" y="4432950"/>
              <a:ext cx="118300" cy="106125"/>
            </a:xfrm>
            <a:custGeom>
              <a:avLst/>
              <a:gdLst/>
              <a:ahLst/>
              <a:cxnLst/>
              <a:rect l="l" t="t" r="r" b="b"/>
              <a:pathLst>
                <a:path w="4732" h="4245" extrusionOk="0">
                  <a:moveTo>
                    <a:pt x="0" y="1545"/>
                  </a:moveTo>
                  <a:cubicBezTo>
                    <a:pt x="0" y="1550"/>
                    <a:pt x="2" y="1552"/>
                    <a:pt x="6" y="1552"/>
                  </a:cubicBezTo>
                  <a:lnTo>
                    <a:pt x="6" y="1552"/>
                  </a:lnTo>
                  <a:lnTo>
                    <a:pt x="0" y="1545"/>
                  </a:lnTo>
                  <a:close/>
                  <a:moveTo>
                    <a:pt x="1651" y="1"/>
                  </a:moveTo>
                  <a:cubicBezTo>
                    <a:pt x="1463" y="204"/>
                    <a:pt x="115" y="1552"/>
                    <a:pt x="7" y="1552"/>
                  </a:cubicBezTo>
                  <a:cubicBezTo>
                    <a:pt x="7" y="1552"/>
                    <a:pt x="7" y="1552"/>
                    <a:pt x="6" y="1552"/>
                  </a:cubicBezTo>
                  <a:lnTo>
                    <a:pt x="6" y="1552"/>
                  </a:lnTo>
                  <a:lnTo>
                    <a:pt x="2147" y="4244"/>
                  </a:lnTo>
                  <a:lnTo>
                    <a:pt x="4732" y="4244"/>
                  </a:lnTo>
                  <a:lnTo>
                    <a:pt x="4732" y="2708"/>
                  </a:lnTo>
                  <a:cubicBezTo>
                    <a:pt x="4732" y="2708"/>
                    <a:pt x="2309" y="423"/>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2288775" y="4396375"/>
              <a:ext cx="36200" cy="36200"/>
            </a:xfrm>
            <a:custGeom>
              <a:avLst/>
              <a:gdLst/>
              <a:ahLst/>
              <a:cxnLst/>
              <a:rect l="l" t="t" r="r" b="b"/>
              <a:pathLst>
                <a:path w="1448" h="1448" extrusionOk="0">
                  <a:moveTo>
                    <a:pt x="724" y="0"/>
                  </a:moveTo>
                  <a:cubicBezTo>
                    <a:pt x="325" y="0"/>
                    <a:pt x="0" y="325"/>
                    <a:pt x="0" y="724"/>
                  </a:cubicBezTo>
                  <a:cubicBezTo>
                    <a:pt x="0" y="1122"/>
                    <a:pt x="325" y="1447"/>
                    <a:pt x="724" y="1447"/>
                  </a:cubicBezTo>
                  <a:cubicBezTo>
                    <a:pt x="1122" y="1447"/>
                    <a:pt x="1447" y="1122"/>
                    <a:pt x="1447" y="724"/>
                  </a:cubicBezTo>
                  <a:cubicBezTo>
                    <a:pt x="1447" y="325"/>
                    <a:pt x="1122"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35"/>
          <p:cNvSpPr/>
          <p:nvPr/>
        </p:nvSpPr>
        <p:spPr>
          <a:xfrm>
            <a:off x="5278525" y="4896525"/>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5"/>
          <p:cNvGrpSpPr/>
          <p:nvPr/>
        </p:nvGrpSpPr>
        <p:grpSpPr>
          <a:xfrm>
            <a:off x="5511188" y="4400800"/>
            <a:ext cx="107627" cy="118254"/>
            <a:chOff x="6801825" y="2834925"/>
            <a:chExt cx="65875" cy="72375"/>
          </a:xfrm>
        </p:grpSpPr>
        <p:sp>
          <p:nvSpPr>
            <p:cNvPr id="525" name="Google Shape;525;p35"/>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35"/>
          <p:cNvSpPr/>
          <p:nvPr/>
        </p:nvSpPr>
        <p:spPr>
          <a:xfrm>
            <a:off x="6364388" y="4825650"/>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3364756C-BFB8-CB30-6ED6-F6A7B7EE0E22}"/>
              </a:ext>
            </a:extLst>
          </p:cNvPr>
          <p:cNvPicPr>
            <a:picLocks noChangeAspect="1"/>
          </p:cNvPicPr>
          <p:nvPr/>
        </p:nvPicPr>
        <p:blipFill rotWithShape="1">
          <a:blip r:embed="rId3"/>
          <a:srcRect t="7428"/>
          <a:stretch/>
        </p:blipFill>
        <p:spPr>
          <a:xfrm>
            <a:off x="5107651" y="1263551"/>
            <a:ext cx="3388975" cy="3137249"/>
          </a:xfrm>
          <a:prstGeom prst="rect">
            <a:avLst/>
          </a:prstGeom>
        </p:spPr>
      </p:pic>
      <p:sp>
        <p:nvSpPr>
          <p:cNvPr id="5" name="ZoneTexte 4">
            <a:extLst>
              <a:ext uri="{FF2B5EF4-FFF2-40B4-BE49-F238E27FC236}">
                <a16:creationId xmlns:a16="http://schemas.microsoft.com/office/drawing/2014/main" id="{8BC3E44C-C1B5-0A07-005E-254670D89552}"/>
              </a:ext>
            </a:extLst>
          </p:cNvPr>
          <p:cNvSpPr txBox="1"/>
          <p:nvPr/>
        </p:nvSpPr>
        <p:spPr>
          <a:xfrm>
            <a:off x="5139566" y="4761012"/>
            <a:ext cx="4004434" cy="307777"/>
          </a:xfrm>
          <a:prstGeom prst="rect">
            <a:avLst/>
          </a:prstGeom>
          <a:noFill/>
        </p:spPr>
        <p:txBody>
          <a:bodyPr wrap="square">
            <a:spAutoFit/>
          </a:bodyPr>
          <a:lstStyle/>
          <a:p>
            <a:pPr algn="ctr"/>
            <a:r>
              <a:rPr lang="fr-FR" dirty="0">
                <a:latin typeface="LMRomanCaps10-Regular"/>
              </a:rPr>
              <a:t>24</a:t>
            </a:r>
            <a:endParaRPr lang="fr-CA" dirty="0"/>
          </a:p>
        </p:txBody>
      </p:sp>
    </p:spTree>
    <p:extLst>
      <p:ext uri="{BB962C8B-B14F-4D97-AF65-F5344CB8AC3E}">
        <p14:creationId xmlns:p14="http://schemas.microsoft.com/office/powerpoint/2010/main" val="3414344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1000"/>
                                        <p:tgtEl>
                                          <p:spTgt spid="494"/>
                                        </p:tgtEl>
                                      </p:cBhvr>
                                    </p:animEffect>
                                    <p:anim calcmode="lin" valueType="num">
                                      <p:cBhvr>
                                        <p:cTn id="8" dur="1000" fill="hold"/>
                                        <p:tgtEl>
                                          <p:spTgt spid="494"/>
                                        </p:tgtEl>
                                        <p:attrNameLst>
                                          <p:attrName>ppt_x</p:attrName>
                                        </p:attrNameLst>
                                      </p:cBhvr>
                                      <p:tavLst>
                                        <p:tav tm="0">
                                          <p:val>
                                            <p:strVal val="#ppt_x"/>
                                          </p:val>
                                        </p:tav>
                                        <p:tav tm="100000">
                                          <p:val>
                                            <p:strVal val="#ppt_x"/>
                                          </p:val>
                                        </p:tav>
                                      </p:tavLst>
                                    </p:anim>
                                    <p:anim calcmode="lin" valueType="num">
                                      <p:cBhvr>
                                        <p:cTn id="9" dur="1000" fill="hold"/>
                                        <p:tgtEl>
                                          <p:spTgt spid="4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5"/>
          <p:cNvSpPr txBox="1">
            <a:spLocks noGrp="1"/>
          </p:cNvSpPr>
          <p:nvPr>
            <p:ph type="title"/>
          </p:nvPr>
        </p:nvSpPr>
        <p:spPr>
          <a:xfrm>
            <a:off x="397599" y="2162850"/>
            <a:ext cx="4069821" cy="8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3A5FB1"/>
                </a:solidFill>
              </a:rPr>
              <a:t>Merci pour votre attention</a:t>
            </a:r>
            <a:endParaRPr dirty="0">
              <a:solidFill>
                <a:srgbClr val="3A5FB1"/>
              </a:solidFill>
            </a:endParaRPr>
          </a:p>
        </p:txBody>
      </p:sp>
      <p:grpSp>
        <p:nvGrpSpPr>
          <p:cNvPr id="518" name="Google Shape;518;p35"/>
          <p:cNvGrpSpPr/>
          <p:nvPr/>
        </p:nvGrpSpPr>
        <p:grpSpPr>
          <a:xfrm>
            <a:off x="7045796" y="3849454"/>
            <a:ext cx="457463" cy="299734"/>
            <a:chOff x="2226775" y="4359175"/>
            <a:chExt cx="341875" cy="224000"/>
          </a:xfrm>
        </p:grpSpPr>
        <p:sp>
          <p:nvSpPr>
            <p:cNvPr id="519" name="Google Shape;519;p35"/>
            <p:cNvSpPr/>
            <p:nvPr/>
          </p:nvSpPr>
          <p:spPr>
            <a:xfrm>
              <a:off x="2226775" y="4359175"/>
              <a:ext cx="341875" cy="224000"/>
            </a:xfrm>
            <a:custGeom>
              <a:avLst/>
              <a:gdLst/>
              <a:ahLst/>
              <a:cxnLst/>
              <a:rect l="l" t="t" r="r" b="b"/>
              <a:pathLst>
                <a:path w="13675" h="8960" fill="none" extrusionOk="0">
                  <a:moveTo>
                    <a:pt x="488" y="1"/>
                  </a:moveTo>
                  <a:lnTo>
                    <a:pt x="13187" y="1"/>
                  </a:lnTo>
                  <a:cubicBezTo>
                    <a:pt x="13455" y="1"/>
                    <a:pt x="13674" y="220"/>
                    <a:pt x="13674" y="488"/>
                  </a:cubicBezTo>
                  <a:lnTo>
                    <a:pt x="13674" y="8471"/>
                  </a:lnTo>
                  <a:cubicBezTo>
                    <a:pt x="13674" y="8740"/>
                    <a:pt x="13455" y="8959"/>
                    <a:pt x="13187" y="8959"/>
                  </a:cubicBezTo>
                  <a:lnTo>
                    <a:pt x="488" y="8959"/>
                  </a:lnTo>
                  <a:cubicBezTo>
                    <a:pt x="220" y="8959"/>
                    <a:pt x="1" y="8740"/>
                    <a:pt x="1" y="8471"/>
                  </a:cubicBezTo>
                  <a:lnTo>
                    <a:pt x="1" y="488"/>
                  </a:lnTo>
                  <a:cubicBezTo>
                    <a:pt x="1" y="220"/>
                    <a:pt x="220" y="1"/>
                    <a:pt x="488" y="1"/>
                  </a:cubicBezTo>
                  <a:close/>
                </a:path>
              </a:pathLst>
            </a:custGeom>
            <a:noFill/>
            <a:ln w="19050" cap="flat" cmpd="sng">
              <a:solidFill>
                <a:schemeClr val="accent6"/>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2271275" y="4436200"/>
              <a:ext cx="171975" cy="107550"/>
            </a:xfrm>
            <a:custGeom>
              <a:avLst/>
              <a:gdLst/>
              <a:ahLst/>
              <a:cxnLst/>
              <a:rect l="l" t="t" r="r" b="b"/>
              <a:pathLst>
                <a:path w="6879" h="4302" extrusionOk="0">
                  <a:moveTo>
                    <a:pt x="3155" y="1"/>
                  </a:moveTo>
                  <a:cubicBezTo>
                    <a:pt x="2765" y="1"/>
                    <a:pt x="1" y="4244"/>
                    <a:pt x="1" y="4244"/>
                  </a:cubicBezTo>
                  <a:lnTo>
                    <a:pt x="6878" y="4301"/>
                  </a:lnTo>
                  <a:cubicBezTo>
                    <a:pt x="6878" y="4301"/>
                    <a:pt x="3545" y="1"/>
                    <a:pt x="3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2402375" y="4432950"/>
              <a:ext cx="118300" cy="106125"/>
            </a:xfrm>
            <a:custGeom>
              <a:avLst/>
              <a:gdLst/>
              <a:ahLst/>
              <a:cxnLst/>
              <a:rect l="l" t="t" r="r" b="b"/>
              <a:pathLst>
                <a:path w="4732" h="4245" extrusionOk="0">
                  <a:moveTo>
                    <a:pt x="0" y="1545"/>
                  </a:moveTo>
                  <a:cubicBezTo>
                    <a:pt x="0" y="1550"/>
                    <a:pt x="2" y="1552"/>
                    <a:pt x="6" y="1552"/>
                  </a:cubicBezTo>
                  <a:lnTo>
                    <a:pt x="6" y="1552"/>
                  </a:lnTo>
                  <a:lnTo>
                    <a:pt x="0" y="1545"/>
                  </a:lnTo>
                  <a:close/>
                  <a:moveTo>
                    <a:pt x="1651" y="1"/>
                  </a:moveTo>
                  <a:cubicBezTo>
                    <a:pt x="1463" y="204"/>
                    <a:pt x="115" y="1552"/>
                    <a:pt x="7" y="1552"/>
                  </a:cubicBezTo>
                  <a:cubicBezTo>
                    <a:pt x="7" y="1552"/>
                    <a:pt x="7" y="1552"/>
                    <a:pt x="6" y="1552"/>
                  </a:cubicBezTo>
                  <a:lnTo>
                    <a:pt x="6" y="1552"/>
                  </a:lnTo>
                  <a:lnTo>
                    <a:pt x="2147" y="4244"/>
                  </a:lnTo>
                  <a:lnTo>
                    <a:pt x="4732" y="4244"/>
                  </a:lnTo>
                  <a:lnTo>
                    <a:pt x="4732" y="2708"/>
                  </a:lnTo>
                  <a:cubicBezTo>
                    <a:pt x="4732" y="2708"/>
                    <a:pt x="2309" y="423"/>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2288775" y="4396375"/>
              <a:ext cx="36200" cy="36200"/>
            </a:xfrm>
            <a:custGeom>
              <a:avLst/>
              <a:gdLst/>
              <a:ahLst/>
              <a:cxnLst/>
              <a:rect l="l" t="t" r="r" b="b"/>
              <a:pathLst>
                <a:path w="1448" h="1448" extrusionOk="0">
                  <a:moveTo>
                    <a:pt x="724" y="0"/>
                  </a:moveTo>
                  <a:cubicBezTo>
                    <a:pt x="325" y="0"/>
                    <a:pt x="0" y="325"/>
                    <a:pt x="0" y="724"/>
                  </a:cubicBezTo>
                  <a:cubicBezTo>
                    <a:pt x="0" y="1122"/>
                    <a:pt x="325" y="1447"/>
                    <a:pt x="724" y="1447"/>
                  </a:cubicBezTo>
                  <a:cubicBezTo>
                    <a:pt x="1122" y="1447"/>
                    <a:pt x="1447" y="1122"/>
                    <a:pt x="1447" y="724"/>
                  </a:cubicBezTo>
                  <a:cubicBezTo>
                    <a:pt x="1447" y="325"/>
                    <a:pt x="1122"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35"/>
          <p:cNvSpPr/>
          <p:nvPr/>
        </p:nvSpPr>
        <p:spPr>
          <a:xfrm>
            <a:off x="5278525" y="4896525"/>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5"/>
          <p:cNvGrpSpPr/>
          <p:nvPr/>
        </p:nvGrpSpPr>
        <p:grpSpPr>
          <a:xfrm>
            <a:off x="5511188" y="4400800"/>
            <a:ext cx="107627" cy="118254"/>
            <a:chOff x="6801825" y="2834925"/>
            <a:chExt cx="65875" cy="72375"/>
          </a:xfrm>
        </p:grpSpPr>
        <p:sp>
          <p:nvSpPr>
            <p:cNvPr id="525" name="Google Shape;525;p35"/>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35"/>
          <p:cNvSpPr/>
          <p:nvPr/>
        </p:nvSpPr>
        <p:spPr>
          <a:xfrm>
            <a:off x="6364388" y="4825650"/>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66B08E99-E944-D9AD-F1DE-BF3194AB7E0C}"/>
              </a:ext>
            </a:extLst>
          </p:cNvPr>
          <p:cNvPicPr>
            <a:picLocks noChangeAspect="1"/>
          </p:cNvPicPr>
          <p:nvPr/>
        </p:nvPicPr>
        <p:blipFill>
          <a:blip r:embed="rId3"/>
          <a:stretch>
            <a:fillRect/>
          </a:stretch>
        </p:blipFill>
        <p:spPr>
          <a:xfrm>
            <a:off x="4342177" y="717958"/>
            <a:ext cx="4069821" cy="4069821"/>
          </a:xfrm>
          <a:prstGeom prst="rect">
            <a:avLst/>
          </a:prstGeom>
        </p:spPr>
      </p:pic>
      <p:sp>
        <p:nvSpPr>
          <p:cNvPr id="5" name="ZoneTexte 4">
            <a:extLst>
              <a:ext uri="{FF2B5EF4-FFF2-40B4-BE49-F238E27FC236}">
                <a16:creationId xmlns:a16="http://schemas.microsoft.com/office/drawing/2014/main" id="{EBDE589C-3707-4FAA-8C7B-1A5346FB7C21}"/>
              </a:ext>
            </a:extLst>
          </p:cNvPr>
          <p:cNvSpPr txBox="1"/>
          <p:nvPr/>
        </p:nvSpPr>
        <p:spPr>
          <a:xfrm>
            <a:off x="5139566" y="4761012"/>
            <a:ext cx="4004434" cy="307777"/>
          </a:xfrm>
          <a:prstGeom prst="rect">
            <a:avLst/>
          </a:prstGeom>
          <a:noFill/>
        </p:spPr>
        <p:txBody>
          <a:bodyPr wrap="square">
            <a:spAutoFit/>
          </a:bodyPr>
          <a:lstStyle/>
          <a:p>
            <a:pPr algn="ctr"/>
            <a:r>
              <a:rPr lang="fr-FR" dirty="0">
                <a:latin typeface="LMRomanCaps10-Regular"/>
              </a:rPr>
              <a:t>2</a:t>
            </a:r>
            <a:r>
              <a:rPr lang="fr-CA" dirty="0">
                <a:latin typeface="LMRomanCaps10-Regular"/>
              </a:rPr>
              <a:t>5</a:t>
            </a:r>
            <a:endParaRPr lang="fr-CA" dirty="0"/>
          </a:p>
        </p:txBody>
      </p:sp>
    </p:spTree>
    <p:extLst>
      <p:ext uri="{BB962C8B-B14F-4D97-AF65-F5344CB8AC3E}">
        <p14:creationId xmlns:p14="http://schemas.microsoft.com/office/powerpoint/2010/main" val="2787689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1000"/>
                                        <p:tgtEl>
                                          <p:spTgt spid="494"/>
                                        </p:tgtEl>
                                      </p:cBhvr>
                                    </p:animEffect>
                                    <p:anim calcmode="lin" valueType="num">
                                      <p:cBhvr>
                                        <p:cTn id="8" dur="1000" fill="hold"/>
                                        <p:tgtEl>
                                          <p:spTgt spid="494"/>
                                        </p:tgtEl>
                                        <p:attrNameLst>
                                          <p:attrName>ppt_x</p:attrName>
                                        </p:attrNameLst>
                                      </p:cBhvr>
                                      <p:tavLst>
                                        <p:tav tm="0">
                                          <p:val>
                                            <p:strVal val="#ppt_x"/>
                                          </p:val>
                                        </p:tav>
                                        <p:tav tm="100000">
                                          <p:val>
                                            <p:strVal val="#ppt_x"/>
                                          </p:val>
                                        </p:tav>
                                      </p:tavLst>
                                    </p:anim>
                                    <p:anim calcmode="lin" valueType="num">
                                      <p:cBhvr>
                                        <p:cTn id="9" dur="1000" fill="hold"/>
                                        <p:tgtEl>
                                          <p:spTgt spid="4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4"/>
          <p:cNvSpPr/>
          <p:nvPr/>
        </p:nvSpPr>
        <p:spPr>
          <a:xfrm>
            <a:off x="4511050" y="2909979"/>
            <a:ext cx="743400" cy="743400"/>
          </a:xfrm>
          <a:prstGeom prst="ellipse">
            <a:avLst/>
          </a:prstGeom>
          <a:solidFill>
            <a:srgbClr val="4B5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4511050" y="1334229"/>
            <a:ext cx="743400" cy="743400"/>
          </a:xfrm>
          <a:prstGeom prst="ellipse">
            <a:avLst/>
          </a:prstGeom>
          <a:solidFill>
            <a:srgbClr val="4B5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715100" y="1334229"/>
            <a:ext cx="743400" cy="743400"/>
          </a:xfrm>
          <a:prstGeom prst="ellipse">
            <a:avLst/>
          </a:prstGeom>
          <a:solidFill>
            <a:srgbClr val="4B5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34"/>
          <p:cNvSpPr/>
          <p:nvPr/>
        </p:nvSpPr>
        <p:spPr>
          <a:xfrm>
            <a:off x="715100" y="2909979"/>
            <a:ext cx="743400" cy="743400"/>
          </a:xfrm>
          <a:prstGeom prst="ellipse">
            <a:avLst/>
          </a:prstGeom>
          <a:solidFill>
            <a:srgbClr val="4B5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5406850" y="2998929"/>
            <a:ext cx="2502600" cy="565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5406850" y="1423179"/>
            <a:ext cx="2502600" cy="565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551350" y="2998929"/>
            <a:ext cx="2502600" cy="565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551350" y="1423179"/>
            <a:ext cx="2502600" cy="565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txBox="1">
            <a:spLocks noGrp="1"/>
          </p:cNvSpPr>
          <p:nvPr>
            <p:ph type="subTitle" idx="9"/>
          </p:nvPr>
        </p:nvSpPr>
        <p:spPr>
          <a:xfrm>
            <a:off x="1655350" y="1490679"/>
            <a:ext cx="2336400" cy="430500"/>
          </a:xfrm>
          <a:prstGeom prst="rect">
            <a:avLst/>
          </a:prstGeom>
          <a:ln>
            <a:noFill/>
          </a:ln>
        </p:spPr>
        <p:txBody>
          <a:bodyPr spcFirstLastPara="1" wrap="square" lIns="91425" tIns="91425" rIns="91425" bIns="91425" anchor="ctr" anchorCtr="0">
            <a:noAutofit/>
          </a:bodyPr>
          <a:lstStyle/>
          <a:p>
            <a:pPr marL="0" lvl="0" indent="0" algn="ctr"/>
            <a:r>
              <a:rPr lang="fr-CA" sz="1600" dirty="0">
                <a:solidFill>
                  <a:schemeClr val="lt1"/>
                </a:solidFill>
              </a:rPr>
              <a:t>Présentation du projet</a:t>
            </a:r>
            <a:endParaRPr sz="1600" dirty="0">
              <a:solidFill>
                <a:schemeClr val="lt1"/>
              </a:solidFill>
            </a:endParaRPr>
          </a:p>
        </p:txBody>
      </p:sp>
      <p:sp>
        <p:nvSpPr>
          <p:cNvPr id="474" name="Google Shape;474;p34"/>
          <p:cNvSpPr txBox="1">
            <a:spLocks noGrp="1"/>
          </p:cNvSpPr>
          <p:nvPr>
            <p:ph type="title"/>
          </p:nvPr>
        </p:nvSpPr>
        <p:spPr>
          <a:xfrm>
            <a:off x="774650" y="1409229"/>
            <a:ext cx="624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476" name="Google Shape;476;p34"/>
          <p:cNvSpPr txBox="1">
            <a:spLocks noGrp="1"/>
          </p:cNvSpPr>
          <p:nvPr>
            <p:ph type="title" idx="2"/>
          </p:nvPr>
        </p:nvSpPr>
        <p:spPr>
          <a:xfrm>
            <a:off x="4570600" y="1409229"/>
            <a:ext cx="624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478" name="Google Shape;478;p34"/>
          <p:cNvSpPr txBox="1">
            <a:spLocks noGrp="1"/>
          </p:cNvSpPr>
          <p:nvPr>
            <p:ph type="title" idx="4"/>
          </p:nvPr>
        </p:nvSpPr>
        <p:spPr>
          <a:xfrm>
            <a:off x="4570600" y="2984979"/>
            <a:ext cx="624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480" name="Google Shape;480;p34"/>
          <p:cNvSpPr txBox="1">
            <a:spLocks noGrp="1"/>
          </p:cNvSpPr>
          <p:nvPr>
            <p:ph type="title" idx="6"/>
          </p:nvPr>
        </p:nvSpPr>
        <p:spPr>
          <a:xfrm>
            <a:off x="774650" y="2984979"/>
            <a:ext cx="6243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a:t>
            </a:r>
            <a:endParaRPr dirty="0">
              <a:solidFill>
                <a:schemeClr val="lt1"/>
              </a:solidFill>
            </a:endParaRPr>
          </a:p>
        </p:txBody>
      </p:sp>
      <p:sp>
        <p:nvSpPr>
          <p:cNvPr id="482" name="Google Shape;482;p34"/>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solidFill>
              </a:rPr>
              <a:t>Plan</a:t>
            </a:r>
            <a:endParaRPr dirty="0">
              <a:solidFill>
                <a:schemeClr val="bg2"/>
              </a:solidFill>
            </a:endParaRPr>
          </a:p>
        </p:txBody>
      </p:sp>
      <p:sp>
        <p:nvSpPr>
          <p:cNvPr id="483" name="Google Shape;483;p34"/>
          <p:cNvSpPr txBox="1">
            <a:spLocks noGrp="1"/>
          </p:cNvSpPr>
          <p:nvPr>
            <p:ph type="subTitle" idx="13"/>
          </p:nvPr>
        </p:nvSpPr>
        <p:spPr>
          <a:xfrm>
            <a:off x="5503340" y="1490679"/>
            <a:ext cx="2336400" cy="430500"/>
          </a:xfrm>
          <a:prstGeom prst="rect">
            <a:avLst/>
          </a:prstGeom>
          <a:ln>
            <a:noFill/>
          </a:ln>
        </p:spPr>
        <p:txBody>
          <a:bodyPr spcFirstLastPara="1" wrap="square" lIns="91425" tIns="91425" rIns="91425" bIns="91425" anchor="ctr" anchorCtr="0">
            <a:noAutofit/>
          </a:bodyPr>
          <a:lstStyle/>
          <a:p>
            <a:pPr marL="0" indent="0" algn="ctr"/>
            <a:r>
              <a:rPr lang="fr-CA" sz="1600" dirty="0">
                <a:solidFill>
                  <a:schemeClr val="lt1"/>
                </a:solidFill>
              </a:rPr>
              <a:t>Gestion du projet</a:t>
            </a:r>
            <a:endParaRPr sz="1600" dirty="0">
              <a:solidFill>
                <a:schemeClr val="lt1"/>
              </a:solidFill>
            </a:endParaRPr>
          </a:p>
        </p:txBody>
      </p:sp>
      <p:sp>
        <p:nvSpPr>
          <p:cNvPr id="484" name="Google Shape;484;p34"/>
          <p:cNvSpPr txBox="1">
            <a:spLocks noGrp="1"/>
          </p:cNvSpPr>
          <p:nvPr>
            <p:ph type="subTitle" idx="14"/>
          </p:nvPr>
        </p:nvSpPr>
        <p:spPr>
          <a:xfrm>
            <a:off x="1666780" y="3066429"/>
            <a:ext cx="2336400" cy="430500"/>
          </a:xfrm>
          <a:prstGeom prst="rect">
            <a:avLst/>
          </a:prstGeom>
          <a:ln>
            <a:noFill/>
          </a:ln>
        </p:spPr>
        <p:txBody>
          <a:bodyPr spcFirstLastPara="1" wrap="square" lIns="91425" tIns="91425" rIns="91425" bIns="91425" anchor="ctr" anchorCtr="0">
            <a:noAutofit/>
          </a:bodyPr>
          <a:lstStyle/>
          <a:p>
            <a:pPr marL="0" indent="0" algn="ctr"/>
            <a:r>
              <a:rPr lang="fr-FR" sz="1600" dirty="0">
                <a:solidFill>
                  <a:schemeClr val="lt1"/>
                </a:solidFill>
              </a:rPr>
              <a:t>Analyse et conception</a:t>
            </a:r>
            <a:endParaRPr sz="1600" dirty="0">
              <a:solidFill>
                <a:schemeClr val="lt1"/>
              </a:solidFill>
            </a:endParaRPr>
          </a:p>
        </p:txBody>
      </p:sp>
      <p:sp>
        <p:nvSpPr>
          <p:cNvPr id="485" name="Google Shape;485;p34"/>
          <p:cNvSpPr txBox="1">
            <a:spLocks noGrp="1"/>
          </p:cNvSpPr>
          <p:nvPr>
            <p:ph type="subTitle" idx="15"/>
          </p:nvPr>
        </p:nvSpPr>
        <p:spPr>
          <a:xfrm>
            <a:off x="5822140" y="3066429"/>
            <a:ext cx="1698800" cy="430500"/>
          </a:xfrm>
          <a:prstGeom prst="rect">
            <a:avLst/>
          </a:prstGeom>
          <a:ln>
            <a:noFill/>
          </a:ln>
        </p:spPr>
        <p:txBody>
          <a:bodyPr spcFirstLastPara="1" wrap="square" lIns="91425" tIns="91425" rIns="91425" bIns="91425" anchor="ctr" anchorCtr="0">
            <a:noAutofit/>
          </a:bodyPr>
          <a:lstStyle/>
          <a:p>
            <a:pPr marL="0" indent="0" algn="ctr"/>
            <a:r>
              <a:rPr lang="fr-CA" sz="1600" dirty="0">
                <a:solidFill>
                  <a:schemeClr val="lt1"/>
                </a:solidFill>
              </a:rPr>
              <a:t>Réalisation d’application</a:t>
            </a:r>
          </a:p>
        </p:txBody>
      </p:sp>
      <p:sp>
        <p:nvSpPr>
          <p:cNvPr id="486" name="Google Shape;486;p34"/>
          <p:cNvSpPr/>
          <p:nvPr/>
        </p:nvSpPr>
        <p:spPr>
          <a:xfrm>
            <a:off x="8366550" y="3402555"/>
            <a:ext cx="546164" cy="430505"/>
          </a:xfrm>
          <a:custGeom>
            <a:avLst/>
            <a:gdLst/>
            <a:ahLst/>
            <a:cxnLst/>
            <a:rect l="l" t="t" r="r" b="b"/>
            <a:pathLst>
              <a:path w="5473" h="4314" extrusionOk="0">
                <a:moveTo>
                  <a:pt x="1" y="0"/>
                </a:moveTo>
                <a:lnTo>
                  <a:pt x="43" y="3927"/>
                </a:lnTo>
                <a:cubicBezTo>
                  <a:pt x="39" y="4130"/>
                  <a:pt x="194" y="4299"/>
                  <a:pt x="396" y="4314"/>
                </a:cubicBezTo>
                <a:lnTo>
                  <a:pt x="5110" y="4314"/>
                </a:lnTo>
                <a:cubicBezTo>
                  <a:pt x="5312" y="4299"/>
                  <a:pt x="5472" y="4130"/>
                  <a:pt x="5463" y="3923"/>
                </a:cubicBezTo>
                <a:lnTo>
                  <a:pt x="5463" y="1225"/>
                </a:lnTo>
                <a:cubicBezTo>
                  <a:pt x="5472" y="1017"/>
                  <a:pt x="5312" y="848"/>
                  <a:pt x="5110" y="834"/>
                </a:cubicBezTo>
                <a:lnTo>
                  <a:pt x="2576" y="834"/>
                </a:lnTo>
                <a:lnTo>
                  <a:pt x="2576" y="740"/>
                </a:lnTo>
                <a:cubicBezTo>
                  <a:pt x="2576" y="330"/>
                  <a:pt x="2275" y="0"/>
                  <a:pt x="1898" y="0"/>
                </a:cubicBezTo>
                <a:close/>
              </a:path>
            </a:pathLst>
          </a:cu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ZoneTexte 10">
            <a:extLst>
              <a:ext uri="{FF2B5EF4-FFF2-40B4-BE49-F238E27FC236}">
                <a16:creationId xmlns:a16="http://schemas.microsoft.com/office/drawing/2014/main" id="{854BFBBE-A4B4-4214-E8E8-952F8F333F14}"/>
              </a:ext>
            </a:extLst>
          </p:cNvPr>
          <p:cNvSpPr txBox="1"/>
          <p:nvPr/>
        </p:nvSpPr>
        <p:spPr>
          <a:xfrm>
            <a:off x="5139566" y="4761012"/>
            <a:ext cx="4004434" cy="307777"/>
          </a:xfrm>
          <a:prstGeom prst="rect">
            <a:avLst/>
          </a:prstGeom>
          <a:noFill/>
        </p:spPr>
        <p:txBody>
          <a:bodyPr wrap="square">
            <a:spAutoFit/>
          </a:bodyPr>
          <a:lstStyle/>
          <a:p>
            <a:pPr algn="ctr"/>
            <a:r>
              <a:rPr lang="fr-FR" dirty="0"/>
              <a:t>3</a:t>
            </a:r>
            <a:endParaRPr lang="fr-CA" dirty="0"/>
          </a:p>
        </p:txBody>
      </p:sp>
      <p:sp>
        <p:nvSpPr>
          <p:cNvPr id="2" name="Google Shape;465;p34">
            <a:extLst>
              <a:ext uri="{FF2B5EF4-FFF2-40B4-BE49-F238E27FC236}">
                <a16:creationId xmlns:a16="http://schemas.microsoft.com/office/drawing/2014/main" id="{F264ACE7-2D86-4DCE-B9CC-79A843DF5531}"/>
              </a:ext>
            </a:extLst>
          </p:cNvPr>
          <p:cNvSpPr/>
          <p:nvPr/>
        </p:nvSpPr>
        <p:spPr>
          <a:xfrm>
            <a:off x="2872800" y="3879243"/>
            <a:ext cx="743400" cy="743400"/>
          </a:xfrm>
          <a:prstGeom prst="ellipse">
            <a:avLst/>
          </a:prstGeom>
          <a:solidFill>
            <a:srgbClr val="4B5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69;p34">
            <a:extLst>
              <a:ext uri="{FF2B5EF4-FFF2-40B4-BE49-F238E27FC236}">
                <a16:creationId xmlns:a16="http://schemas.microsoft.com/office/drawing/2014/main" id="{980AC1EC-73A1-71AE-09BA-6F98B65D921F}"/>
              </a:ext>
            </a:extLst>
          </p:cNvPr>
          <p:cNvSpPr/>
          <p:nvPr/>
        </p:nvSpPr>
        <p:spPr>
          <a:xfrm>
            <a:off x="3768600" y="3968193"/>
            <a:ext cx="2502600" cy="565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8;p34">
            <a:extLst>
              <a:ext uri="{FF2B5EF4-FFF2-40B4-BE49-F238E27FC236}">
                <a16:creationId xmlns:a16="http://schemas.microsoft.com/office/drawing/2014/main" id="{BA1CDA9A-5A81-2FC9-AD07-02DFCBA387D7}"/>
              </a:ext>
            </a:extLst>
          </p:cNvPr>
          <p:cNvSpPr txBox="1">
            <a:spLocks/>
          </p:cNvSpPr>
          <p:nvPr/>
        </p:nvSpPr>
        <p:spPr>
          <a:xfrm>
            <a:off x="2932350" y="3954243"/>
            <a:ext cx="6243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a:buNone/>
              <a:defRPr sz="2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000"/>
              <a:buFont typeface="Russo One"/>
              <a:buNone/>
              <a:defRPr sz="3000" b="0" i="0" u="none" strike="noStrike" cap="none">
                <a:solidFill>
                  <a:schemeClr val="dk1"/>
                </a:solidFill>
                <a:latin typeface="Russo One"/>
                <a:ea typeface="Russo One"/>
                <a:cs typeface="Russo One"/>
                <a:sym typeface="Russo One"/>
              </a:defRPr>
            </a:lvl9pPr>
          </a:lstStyle>
          <a:p>
            <a:r>
              <a:rPr lang="en" dirty="0">
                <a:solidFill>
                  <a:schemeClr val="lt1"/>
                </a:solidFill>
              </a:rPr>
              <a:t>05</a:t>
            </a:r>
          </a:p>
        </p:txBody>
      </p:sp>
      <p:sp>
        <p:nvSpPr>
          <p:cNvPr id="5" name="Google Shape;485;p34">
            <a:extLst>
              <a:ext uri="{FF2B5EF4-FFF2-40B4-BE49-F238E27FC236}">
                <a16:creationId xmlns:a16="http://schemas.microsoft.com/office/drawing/2014/main" id="{08605278-4034-2F36-5B6D-A427CF68B720}"/>
              </a:ext>
            </a:extLst>
          </p:cNvPr>
          <p:cNvSpPr txBox="1">
            <a:spLocks/>
          </p:cNvSpPr>
          <p:nvPr/>
        </p:nvSpPr>
        <p:spPr>
          <a:xfrm>
            <a:off x="4183890" y="4035693"/>
            <a:ext cx="1698800" cy="43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5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fr-CA" sz="1600" dirty="0">
                <a:solidFill>
                  <a:schemeClr val="lt1"/>
                </a:solidFill>
              </a:rPr>
              <a:t>Conclusion et perspectives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wipe(down)">
                                      <p:cBhvr>
                                        <p:cTn id="7" dur="290">
                                          <p:stCondLst>
                                            <p:cond delay="0"/>
                                          </p:stCondLst>
                                        </p:cTn>
                                        <p:tgtEl>
                                          <p:spTgt spid="467"/>
                                        </p:tgtEl>
                                      </p:cBhvr>
                                    </p:animEffect>
                                    <p:anim calcmode="lin" valueType="num">
                                      <p:cBhvr>
                                        <p:cTn id="8" dur="911" tmFilter="0,0; 0.14,0.36; 0.43,0.73; 0.71,0.91; 1.0,1.0">
                                          <p:stCondLst>
                                            <p:cond delay="0"/>
                                          </p:stCondLst>
                                        </p:cTn>
                                        <p:tgtEl>
                                          <p:spTgt spid="46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6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6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6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67"/>
                                        </p:tgtEl>
                                        <p:attrNameLst>
                                          <p:attrName>ppt_y</p:attrName>
                                        </p:attrNameLst>
                                      </p:cBhvr>
                                      <p:tavLst>
                                        <p:tav tm="0" fmla="#ppt_y-sin(pi*$)/81">
                                          <p:val>
                                            <p:fltVal val="0"/>
                                          </p:val>
                                        </p:tav>
                                        <p:tav tm="100000">
                                          <p:val>
                                            <p:fltVal val="1"/>
                                          </p:val>
                                        </p:tav>
                                      </p:tavLst>
                                    </p:anim>
                                    <p:animScale>
                                      <p:cBhvr>
                                        <p:cTn id="13" dur="13">
                                          <p:stCondLst>
                                            <p:cond delay="325"/>
                                          </p:stCondLst>
                                        </p:cTn>
                                        <p:tgtEl>
                                          <p:spTgt spid="467"/>
                                        </p:tgtEl>
                                      </p:cBhvr>
                                      <p:to x="100000" y="60000"/>
                                    </p:animScale>
                                    <p:animScale>
                                      <p:cBhvr>
                                        <p:cTn id="14" dur="83" decel="50000">
                                          <p:stCondLst>
                                            <p:cond delay="338"/>
                                          </p:stCondLst>
                                        </p:cTn>
                                        <p:tgtEl>
                                          <p:spTgt spid="467"/>
                                        </p:tgtEl>
                                      </p:cBhvr>
                                      <p:to x="100000" y="100000"/>
                                    </p:animScale>
                                    <p:animScale>
                                      <p:cBhvr>
                                        <p:cTn id="15" dur="13">
                                          <p:stCondLst>
                                            <p:cond delay="656"/>
                                          </p:stCondLst>
                                        </p:cTn>
                                        <p:tgtEl>
                                          <p:spTgt spid="467"/>
                                        </p:tgtEl>
                                      </p:cBhvr>
                                      <p:to x="100000" y="80000"/>
                                    </p:animScale>
                                    <p:animScale>
                                      <p:cBhvr>
                                        <p:cTn id="16" dur="83" decel="50000">
                                          <p:stCondLst>
                                            <p:cond delay="669"/>
                                          </p:stCondLst>
                                        </p:cTn>
                                        <p:tgtEl>
                                          <p:spTgt spid="467"/>
                                        </p:tgtEl>
                                      </p:cBhvr>
                                      <p:to x="100000" y="100000"/>
                                    </p:animScale>
                                    <p:animScale>
                                      <p:cBhvr>
                                        <p:cTn id="17" dur="13">
                                          <p:stCondLst>
                                            <p:cond delay="821"/>
                                          </p:stCondLst>
                                        </p:cTn>
                                        <p:tgtEl>
                                          <p:spTgt spid="467"/>
                                        </p:tgtEl>
                                      </p:cBhvr>
                                      <p:to x="100000" y="90000"/>
                                    </p:animScale>
                                    <p:animScale>
                                      <p:cBhvr>
                                        <p:cTn id="18" dur="83" decel="50000">
                                          <p:stCondLst>
                                            <p:cond delay="834"/>
                                          </p:stCondLst>
                                        </p:cTn>
                                        <p:tgtEl>
                                          <p:spTgt spid="467"/>
                                        </p:tgtEl>
                                      </p:cBhvr>
                                      <p:to x="100000" y="100000"/>
                                    </p:animScale>
                                    <p:animScale>
                                      <p:cBhvr>
                                        <p:cTn id="19" dur="13">
                                          <p:stCondLst>
                                            <p:cond delay="904"/>
                                          </p:stCondLst>
                                        </p:cTn>
                                        <p:tgtEl>
                                          <p:spTgt spid="467"/>
                                        </p:tgtEl>
                                      </p:cBhvr>
                                      <p:to x="100000" y="95000"/>
                                    </p:animScale>
                                    <p:animScale>
                                      <p:cBhvr>
                                        <p:cTn id="20" dur="83" decel="50000">
                                          <p:stCondLst>
                                            <p:cond delay="917"/>
                                          </p:stCondLst>
                                        </p:cTn>
                                        <p:tgtEl>
                                          <p:spTgt spid="46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72"/>
                                        </p:tgtEl>
                                        <p:attrNameLst>
                                          <p:attrName>style.visibility</p:attrName>
                                        </p:attrNameLst>
                                      </p:cBhvr>
                                      <p:to>
                                        <p:strVal val="visible"/>
                                      </p:to>
                                    </p:set>
                                    <p:animEffect transition="in" filter="wipe(down)">
                                      <p:cBhvr>
                                        <p:cTn id="23" dur="290">
                                          <p:stCondLst>
                                            <p:cond delay="0"/>
                                          </p:stCondLst>
                                        </p:cTn>
                                        <p:tgtEl>
                                          <p:spTgt spid="472"/>
                                        </p:tgtEl>
                                      </p:cBhvr>
                                    </p:animEffect>
                                    <p:anim calcmode="lin" valueType="num">
                                      <p:cBhvr>
                                        <p:cTn id="24" dur="911" tmFilter="0,0; 0.14,0.36; 0.43,0.73; 0.71,0.91; 1.0,1.0">
                                          <p:stCondLst>
                                            <p:cond delay="0"/>
                                          </p:stCondLst>
                                        </p:cTn>
                                        <p:tgtEl>
                                          <p:spTgt spid="472"/>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472"/>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472"/>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472"/>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472"/>
                                        </p:tgtEl>
                                        <p:attrNameLst>
                                          <p:attrName>ppt_y</p:attrName>
                                        </p:attrNameLst>
                                      </p:cBhvr>
                                      <p:tavLst>
                                        <p:tav tm="0" fmla="#ppt_y-sin(pi*$)/81">
                                          <p:val>
                                            <p:fltVal val="0"/>
                                          </p:val>
                                        </p:tav>
                                        <p:tav tm="100000">
                                          <p:val>
                                            <p:fltVal val="1"/>
                                          </p:val>
                                        </p:tav>
                                      </p:tavLst>
                                    </p:anim>
                                    <p:animScale>
                                      <p:cBhvr>
                                        <p:cTn id="29" dur="13">
                                          <p:stCondLst>
                                            <p:cond delay="325"/>
                                          </p:stCondLst>
                                        </p:cTn>
                                        <p:tgtEl>
                                          <p:spTgt spid="472"/>
                                        </p:tgtEl>
                                      </p:cBhvr>
                                      <p:to x="100000" y="60000"/>
                                    </p:animScale>
                                    <p:animScale>
                                      <p:cBhvr>
                                        <p:cTn id="30" dur="83" decel="50000">
                                          <p:stCondLst>
                                            <p:cond delay="338"/>
                                          </p:stCondLst>
                                        </p:cTn>
                                        <p:tgtEl>
                                          <p:spTgt spid="472"/>
                                        </p:tgtEl>
                                      </p:cBhvr>
                                      <p:to x="100000" y="100000"/>
                                    </p:animScale>
                                    <p:animScale>
                                      <p:cBhvr>
                                        <p:cTn id="31" dur="13">
                                          <p:stCondLst>
                                            <p:cond delay="656"/>
                                          </p:stCondLst>
                                        </p:cTn>
                                        <p:tgtEl>
                                          <p:spTgt spid="472"/>
                                        </p:tgtEl>
                                      </p:cBhvr>
                                      <p:to x="100000" y="80000"/>
                                    </p:animScale>
                                    <p:animScale>
                                      <p:cBhvr>
                                        <p:cTn id="32" dur="83" decel="50000">
                                          <p:stCondLst>
                                            <p:cond delay="669"/>
                                          </p:stCondLst>
                                        </p:cTn>
                                        <p:tgtEl>
                                          <p:spTgt spid="472"/>
                                        </p:tgtEl>
                                      </p:cBhvr>
                                      <p:to x="100000" y="100000"/>
                                    </p:animScale>
                                    <p:animScale>
                                      <p:cBhvr>
                                        <p:cTn id="33" dur="13">
                                          <p:stCondLst>
                                            <p:cond delay="821"/>
                                          </p:stCondLst>
                                        </p:cTn>
                                        <p:tgtEl>
                                          <p:spTgt spid="472"/>
                                        </p:tgtEl>
                                      </p:cBhvr>
                                      <p:to x="100000" y="90000"/>
                                    </p:animScale>
                                    <p:animScale>
                                      <p:cBhvr>
                                        <p:cTn id="34" dur="83" decel="50000">
                                          <p:stCondLst>
                                            <p:cond delay="834"/>
                                          </p:stCondLst>
                                        </p:cTn>
                                        <p:tgtEl>
                                          <p:spTgt spid="472"/>
                                        </p:tgtEl>
                                      </p:cBhvr>
                                      <p:to x="100000" y="100000"/>
                                    </p:animScale>
                                    <p:animScale>
                                      <p:cBhvr>
                                        <p:cTn id="35" dur="13">
                                          <p:stCondLst>
                                            <p:cond delay="904"/>
                                          </p:stCondLst>
                                        </p:cTn>
                                        <p:tgtEl>
                                          <p:spTgt spid="472"/>
                                        </p:tgtEl>
                                      </p:cBhvr>
                                      <p:to x="100000" y="95000"/>
                                    </p:animScale>
                                    <p:animScale>
                                      <p:cBhvr>
                                        <p:cTn id="36" dur="83" decel="50000">
                                          <p:stCondLst>
                                            <p:cond delay="917"/>
                                          </p:stCondLst>
                                        </p:cTn>
                                        <p:tgtEl>
                                          <p:spTgt spid="47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73">
                                            <p:txEl>
                                              <p:pRg st="0" end="0"/>
                                            </p:txEl>
                                          </p:spTgt>
                                        </p:tgtEl>
                                        <p:attrNameLst>
                                          <p:attrName>style.visibility</p:attrName>
                                        </p:attrNameLst>
                                      </p:cBhvr>
                                      <p:to>
                                        <p:strVal val="visible"/>
                                      </p:to>
                                    </p:set>
                                    <p:animEffect transition="in" filter="wipe(down)">
                                      <p:cBhvr>
                                        <p:cTn id="39" dur="290">
                                          <p:stCondLst>
                                            <p:cond delay="0"/>
                                          </p:stCondLst>
                                        </p:cTn>
                                        <p:tgtEl>
                                          <p:spTgt spid="473">
                                            <p:txEl>
                                              <p:pRg st="0" end="0"/>
                                            </p:txEl>
                                          </p:spTgt>
                                        </p:tgtEl>
                                      </p:cBhvr>
                                    </p:animEffect>
                                    <p:anim calcmode="lin" valueType="num">
                                      <p:cBhvr>
                                        <p:cTn id="40" dur="911" tmFilter="0,0; 0.14,0.36; 0.43,0.73; 0.71,0.91; 1.0,1.0">
                                          <p:stCondLst>
                                            <p:cond delay="0"/>
                                          </p:stCondLst>
                                        </p:cTn>
                                        <p:tgtEl>
                                          <p:spTgt spid="473">
                                            <p:txEl>
                                              <p:pRg st="0" end="0"/>
                                            </p:txEl>
                                          </p:spTgt>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473">
                                            <p:txEl>
                                              <p:pRg st="0" end="0"/>
                                            </p:txEl>
                                          </p:spTgt>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473">
                                            <p:txEl>
                                              <p:pRg st="0" end="0"/>
                                            </p:txEl>
                                          </p:spTgt>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473">
                                            <p:txEl>
                                              <p:pRg st="0" end="0"/>
                                            </p:txEl>
                                          </p:spTgt>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473">
                                            <p:txEl>
                                              <p:pRg st="0" end="0"/>
                                            </p:txEl>
                                          </p:spTgt>
                                        </p:tgtEl>
                                        <p:attrNameLst>
                                          <p:attrName>ppt_y</p:attrName>
                                        </p:attrNameLst>
                                      </p:cBhvr>
                                      <p:tavLst>
                                        <p:tav tm="0" fmla="#ppt_y-sin(pi*$)/81">
                                          <p:val>
                                            <p:fltVal val="0"/>
                                          </p:val>
                                        </p:tav>
                                        <p:tav tm="100000">
                                          <p:val>
                                            <p:fltVal val="1"/>
                                          </p:val>
                                        </p:tav>
                                      </p:tavLst>
                                    </p:anim>
                                    <p:animScale>
                                      <p:cBhvr>
                                        <p:cTn id="45" dur="13">
                                          <p:stCondLst>
                                            <p:cond delay="325"/>
                                          </p:stCondLst>
                                        </p:cTn>
                                        <p:tgtEl>
                                          <p:spTgt spid="473">
                                            <p:txEl>
                                              <p:pRg st="0" end="0"/>
                                            </p:txEl>
                                          </p:spTgt>
                                        </p:tgtEl>
                                      </p:cBhvr>
                                      <p:to x="100000" y="60000"/>
                                    </p:animScale>
                                    <p:animScale>
                                      <p:cBhvr>
                                        <p:cTn id="46" dur="83" decel="50000">
                                          <p:stCondLst>
                                            <p:cond delay="338"/>
                                          </p:stCondLst>
                                        </p:cTn>
                                        <p:tgtEl>
                                          <p:spTgt spid="473">
                                            <p:txEl>
                                              <p:pRg st="0" end="0"/>
                                            </p:txEl>
                                          </p:spTgt>
                                        </p:tgtEl>
                                      </p:cBhvr>
                                      <p:to x="100000" y="100000"/>
                                    </p:animScale>
                                    <p:animScale>
                                      <p:cBhvr>
                                        <p:cTn id="47" dur="13">
                                          <p:stCondLst>
                                            <p:cond delay="656"/>
                                          </p:stCondLst>
                                        </p:cTn>
                                        <p:tgtEl>
                                          <p:spTgt spid="473">
                                            <p:txEl>
                                              <p:pRg st="0" end="0"/>
                                            </p:txEl>
                                          </p:spTgt>
                                        </p:tgtEl>
                                      </p:cBhvr>
                                      <p:to x="100000" y="80000"/>
                                    </p:animScale>
                                    <p:animScale>
                                      <p:cBhvr>
                                        <p:cTn id="48" dur="83" decel="50000">
                                          <p:stCondLst>
                                            <p:cond delay="669"/>
                                          </p:stCondLst>
                                        </p:cTn>
                                        <p:tgtEl>
                                          <p:spTgt spid="473">
                                            <p:txEl>
                                              <p:pRg st="0" end="0"/>
                                            </p:txEl>
                                          </p:spTgt>
                                        </p:tgtEl>
                                      </p:cBhvr>
                                      <p:to x="100000" y="100000"/>
                                    </p:animScale>
                                    <p:animScale>
                                      <p:cBhvr>
                                        <p:cTn id="49" dur="13">
                                          <p:stCondLst>
                                            <p:cond delay="821"/>
                                          </p:stCondLst>
                                        </p:cTn>
                                        <p:tgtEl>
                                          <p:spTgt spid="473">
                                            <p:txEl>
                                              <p:pRg st="0" end="0"/>
                                            </p:txEl>
                                          </p:spTgt>
                                        </p:tgtEl>
                                      </p:cBhvr>
                                      <p:to x="100000" y="90000"/>
                                    </p:animScale>
                                    <p:animScale>
                                      <p:cBhvr>
                                        <p:cTn id="50" dur="83" decel="50000">
                                          <p:stCondLst>
                                            <p:cond delay="834"/>
                                          </p:stCondLst>
                                        </p:cTn>
                                        <p:tgtEl>
                                          <p:spTgt spid="473">
                                            <p:txEl>
                                              <p:pRg st="0" end="0"/>
                                            </p:txEl>
                                          </p:spTgt>
                                        </p:tgtEl>
                                      </p:cBhvr>
                                      <p:to x="100000" y="100000"/>
                                    </p:animScale>
                                    <p:animScale>
                                      <p:cBhvr>
                                        <p:cTn id="51" dur="13">
                                          <p:stCondLst>
                                            <p:cond delay="904"/>
                                          </p:stCondLst>
                                        </p:cTn>
                                        <p:tgtEl>
                                          <p:spTgt spid="473">
                                            <p:txEl>
                                              <p:pRg st="0" end="0"/>
                                            </p:txEl>
                                          </p:spTgt>
                                        </p:tgtEl>
                                      </p:cBhvr>
                                      <p:to x="100000" y="95000"/>
                                    </p:animScale>
                                    <p:animScale>
                                      <p:cBhvr>
                                        <p:cTn id="52" dur="83" decel="50000">
                                          <p:stCondLst>
                                            <p:cond delay="917"/>
                                          </p:stCondLst>
                                        </p:cTn>
                                        <p:tgtEl>
                                          <p:spTgt spid="473">
                                            <p:txEl>
                                              <p:pRg st="0" end="0"/>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474"/>
                                        </p:tgtEl>
                                        <p:attrNameLst>
                                          <p:attrName>style.visibility</p:attrName>
                                        </p:attrNameLst>
                                      </p:cBhvr>
                                      <p:to>
                                        <p:strVal val="visible"/>
                                      </p:to>
                                    </p:set>
                                    <p:animEffect transition="in" filter="wipe(down)">
                                      <p:cBhvr>
                                        <p:cTn id="55" dur="290">
                                          <p:stCondLst>
                                            <p:cond delay="0"/>
                                          </p:stCondLst>
                                        </p:cTn>
                                        <p:tgtEl>
                                          <p:spTgt spid="474"/>
                                        </p:tgtEl>
                                      </p:cBhvr>
                                    </p:animEffect>
                                    <p:anim calcmode="lin" valueType="num">
                                      <p:cBhvr>
                                        <p:cTn id="56" dur="911" tmFilter="0,0; 0.14,0.36; 0.43,0.73; 0.71,0.91; 1.0,1.0">
                                          <p:stCondLst>
                                            <p:cond delay="0"/>
                                          </p:stCondLst>
                                        </p:cTn>
                                        <p:tgtEl>
                                          <p:spTgt spid="474"/>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474"/>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474"/>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474"/>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474"/>
                                        </p:tgtEl>
                                        <p:attrNameLst>
                                          <p:attrName>ppt_y</p:attrName>
                                        </p:attrNameLst>
                                      </p:cBhvr>
                                      <p:tavLst>
                                        <p:tav tm="0" fmla="#ppt_y-sin(pi*$)/81">
                                          <p:val>
                                            <p:fltVal val="0"/>
                                          </p:val>
                                        </p:tav>
                                        <p:tav tm="100000">
                                          <p:val>
                                            <p:fltVal val="1"/>
                                          </p:val>
                                        </p:tav>
                                      </p:tavLst>
                                    </p:anim>
                                    <p:animScale>
                                      <p:cBhvr>
                                        <p:cTn id="61" dur="13">
                                          <p:stCondLst>
                                            <p:cond delay="325"/>
                                          </p:stCondLst>
                                        </p:cTn>
                                        <p:tgtEl>
                                          <p:spTgt spid="474"/>
                                        </p:tgtEl>
                                      </p:cBhvr>
                                      <p:to x="100000" y="60000"/>
                                    </p:animScale>
                                    <p:animScale>
                                      <p:cBhvr>
                                        <p:cTn id="62" dur="83" decel="50000">
                                          <p:stCondLst>
                                            <p:cond delay="338"/>
                                          </p:stCondLst>
                                        </p:cTn>
                                        <p:tgtEl>
                                          <p:spTgt spid="474"/>
                                        </p:tgtEl>
                                      </p:cBhvr>
                                      <p:to x="100000" y="100000"/>
                                    </p:animScale>
                                    <p:animScale>
                                      <p:cBhvr>
                                        <p:cTn id="63" dur="13">
                                          <p:stCondLst>
                                            <p:cond delay="656"/>
                                          </p:stCondLst>
                                        </p:cTn>
                                        <p:tgtEl>
                                          <p:spTgt spid="474"/>
                                        </p:tgtEl>
                                      </p:cBhvr>
                                      <p:to x="100000" y="80000"/>
                                    </p:animScale>
                                    <p:animScale>
                                      <p:cBhvr>
                                        <p:cTn id="64" dur="83" decel="50000">
                                          <p:stCondLst>
                                            <p:cond delay="669"/>
                                          </p:stCondLst>
                                        </p:cTn>
                                        <p:tgtEl>
                                          <p:spTgt spid="474"/>
                                        </p:tgtEl>
                                      </p:cBhvr>
                                      <p:to x="100000" y="100000"/>
                                    </p:animScale>
                                    <p:animScale>
                                      <p:cBhvr>
                                        <p:cTn id="65" dur="13">
                                          <p:stCondLst>
                                            <p:cond delay="821"/>
                                          </p:stCondLst>
                                        </p:cTn>
                                        <p:tgtEl>
                                          <p:spTgt spid="474"/>
                                        </p:tgtEl>
                                      </p:cBhvr>
                                      <p:to x="100000" y="90000"/>
                                    </p:animScale>
                                    <p:animScale>
                                      <p:cBhvr>
                                        <p:cTn id="66" dur="83" decel="50000">
                                          <p:stCondLst>
                                            <p:cond delay="834"/>
                                          </p:stCondLst>
                                        </p:cTn>
                                        <p:tgtEl>
                                          <p:spTgt spid="474"/>
                                        </p:tgtEl>
                                      </p:cBhvr>
                                      <p:to x="100000" y="100000"/>
                                    </p:animScale>
                                    <p:animScale>
                                      <p:cBhvr>
                                        <p:cTn id="67" dur="13">
                                          <p:stCondLst>
                                            <p:cond delay="904"/>
                                          </p:stCondLst>
                                        </p:cTn>
                                        <p:tgtEl>
                                          <p:spTgt spid="474"/>
                                        </p:tgtEl>
                                      </p:cBhvr>
                                      <p:to x="100000" y="95000"/>
                                    </p:animScale>
                                    <p:animScale>
                                      <p:cBhvr>
                                        <p:cTn id="68" dur="83" decel="50000">
                                          <p:stCondLst>
                                            <p:cond delay="917"/>
                                          </p:stCondLst>
                                        </p:cTn>
                                        <p:tgtEl>
                                          <p:spTgt spid="474"/>
                                        </p:tgtEl>
                                      </p:cBhvr>
                                      <p:to x="100000" y="100000"/>
                                    </p:animScale>
                                  </p:childTnLst>
                                </p:cTn>
                              </p:par>
                            </p:childTnLst>
                          </p:cTn>
                        </p:par>
                        <p:par>
                          <p:cTn id="69" fill="hold">
                            <p:stCondLst>
                              <p:cond delay="1000"/>
                            </p:stCondLst>
                            <p:childTnLst>
                              <p:par>
                                <p:cTn id="70" presetID="26" presetClass="entr" presetSubtype="0" fill="hold" grpId="0" nodeType="afterEffect">
                                  <p:stCondLst>
                                    <p:cond delay="0"/>
                                  </p:stCondLst>
                                  <p:childTnLst>
                                    <p:set>
                                      <p:cBhvr>
                                        <p:cTn id="71" dur="1" fill="hold">
                                          <p:stCondLst>
                                            <p:cond delay="0"/>
                                          </p:stCondLst>
                                        </p:cTn>
                                        <p:tgtEl>
                                          <p:spTgt spid="466"/>
                                        </p:tgtEl>
                                        <p:attrNameLst>
                                          <p:attrName>style.visibility</p:attrName>
                                        </p:attrNameLst>
                                      </p:cBhvr>
                                      <p:to>
                                        <p:strVal val="visible"/>
                                      </p:to>
                                    </p:set>
                                    <p:animEffect transition="in" filter="wipe(down)">
                                      <p:cBhvr>
                                        <p:cTn id="72" dur="290">
                                          <p:stCondLst>
                                            <p:cond delay="0"/>
                                          </p:stCondLst>
                                        </p:cTn>
                                        <p:tgtEl>
                                          <p:spTgt spid="466"/>
                                        </p:tgtEl>
                                      </p:cBhvr>
                                    </p:animEffect>
                                    <p:anim calcmode="lin" valueType="num">
                                      <p:cBhvr>
                                        <p:cTn id="73" dur="911" tmFilter="0,0; 0.14,0.36; 0.43,0.73; 0.71,0.91; 1.0,1.0">
                                          <p:stCondLst>
                                            <p:cond delay="0"/>
                                          </p:stCondLst>
                                        </p:cTn>
                                        <p:tgtEl>
                                          <p:spTgt spid="466"/>
                                        </p:tgtEl>
                                        <p:attrNameLst>
                                          <p:attrName>ppt_x</p:attrName>
                                        </p:attrNameLst>
                                      </p:cBhvr>
                                      <p:tavLst>
                                        <p:tav tm="0">
                                          <p:val>
                                            <p:strVal val="#ppt_x-0.25"/>
                                          </p:val>
                                        </p:tav>
                                        <p:tav tm="100000">
                                          <p:val>
                                            <p:strVal val="#ppt_x"/>
                                          </p:val>
                                        </p:tav>
                                      </p:tavLst>
                                    </p:anim>
                                    <p:anim calcmode="lin" valueType="num">
                                      <p:cBhvr>
                                        <p:cTn id="74" dur="332" tmFilter="0.0,0.0; 0.25,0.07; 0.50,0.2; 0.75,0.467; 1.0,1.0">
                                          <p:stCondLst>
                                            <p:cond delay="0"/>
                                          </p:stCondLst>
                                        </p:cTn>
                                        <p:tgtEl>
                                          <p:spTgt spid="466"/>
                                        </p:tgtEl>
                                        <p:attrNameLst>
                                          <p:attrName>ppt_y</p:attrName>
                                        </p:attrNameLst>
                                      </p:cBhvr>
                                      <p:tavLst>
                                        <p:tav tm="0" fmla="#ppt_y-sin(pi*$)/3">
                                          <p:val>
                                            <p:fltVal val="0.5"/>
                                          </p:val>
                                        </p:tav>
                                        <p:tav tm="100000">
                                          <p:val>
                                            <p:fltVal val="1"/>
                                          </p:val>
                                        </p:tav>
                                      </p:tavLst>
                                    </p:anim>
                                    <p:anim calcmode="lin" valueType="num">
                                      <p:cBhvr>
                                        <p:cTn id="75" dur="332" tmFilter="0, 0; 0.125,0.2665; 0.25,0.4; 0.375,0.465; 0.5,0.5;  0.625,0.535; 0.75,0.6; 0.875,0.7335; 1,1">
                                          <p:stCondLst>
                                            <p:cond delay="332"/>
                                          </p:stCondLst>
                                        </p:cTn>
                                        <p:tgtEl>
                                          <p:spTgt spid="466"/>
                                        </p:tgtEl>
                                        <p:attrNameLst>
                                          <p:attrName>ppt_y</p:attrName>
                                        </p:attrNameLst>
                                      </p:cBhvr>
                                      <p:tavLst>
                                        <p:tav tm="0" fmla="#ppt_y-sin(pi*$)/9">
                                          <p:val>
                                            <p:fltVal val="0"/>
                                          </p:val>
                                        </p:tav>
                                        <p:tav tm="100000">
                                          <p:val>
                                            <p:fltVal val="1"/>
                                          </p:val>
                                        </p:tav>
                                      </p:tavLst>
                                    </p:anim>
                                    <p:anim calcmode="lin" valueType="num">
                                      <p:cBhvr>
                                        <p:cTn id="76" dur="166" tmFilter="0, 0; 0.125,0.2665; 0.25,0.4; 0.375,0.465; 0.5,0.5;  0.625,0.535; 0.75,0.6; 0.875,0.7335; 1,1">
                                          <p:stCondLst>
                                            <p:cond delay="662"/>
                                          </p:stCondLst>
                                        </p:cTn>
                                        <p:tgtEl>
                                          <p:spTgt spid="466"/>
                                        </p:tgtEl>
                                        <p:attrNameLst>
                                          <p:attrName>ppt_y</p:attrName>
                                        </p:attrNameLst>
                                      </p:cBhvr>
                                      <p:tavLst>
                                        <p:tav tm="0" fmla="#ppt_y-sin(pi*$)/27">
                                          <p:val>
                                            <p:fltVal val="0"/>
                                          </p:val>
                                        </p:tav>
                                        <p:tav tm="100000">
                                          <p:val>
                                            <p:fltVal val="1"/>
                                          </p:val>
                                        </p:tav>
                                      </p:tavLst>
                                    </p:anim>
                                    <p:anim calcmode="lin" valueType="num">
                                      <p:cBhvr>
                                        <p:cTn id="77" dur="82" tmFilter="0, 0; 0.125,0.2665; 0.25,0.4; 0.375,0.465; 0.5,0.5;  0.625,0.535; 0.75,0.6; 0.875,0.7335; 1,1">
                                          <p:stCondLst>
                                            <p:cond delay="828"/>
                                          </p:stCondLst>
                                        </p:cTn>
                                        <p:tgtEl>
                                          <p:spTgt spid="466"/>
                                        </p:tgtEl>
                                        <p:attrNameLst>
                                          <p:attrName>ppt_y</p:attrName>
                                        </p:attrNameLst>
                                      </p:cBhvr>
                                      <p:tavLst>
                                        <p:tav tm="0" fmla="#ppt_y-sin(pi*$)/81">
                                          <p:val>
                                            <p:fltVal val="0"/>
                                          </p:val>
                                        </p:tav>
                                        <p:tav tm="100000">
                                          <p:val>
                                            <p:fltVal val="1"/>
                                          </p:val>
                                        </p:tav>
                                      </p:tavLst>
                                    </p:anim>
                                    <p:animScale>
                                      <p:cBhvr>
                                        <p:cTn id="78" dur="13">
                                          <p:stCondLst>
                                            <p:cond delay="325"/>
                                          </p:stCondLst>
                                        </p:cTn>
                                        <p:tgtEl>
                                          <p:spTgt spid="466"/>
                                        </p:tgtEl>
                                      </p:cBhvr>
                                      <p:to x="100000" y="60000"/>
                                    </p:animScale>
                                    <p:animScale>
                                      <p:cBhvr>
                                        <p:cTn id="79" dur="83" decel="50000">
                                          <p:stCondLst>
                                            <p:cond delay="338"/>
                                          </p:stCondLst>
                                        </p:cTn>
                                        <p:tgtEl>
                                          <p:spTgt spid="466"/>
                                        </p:tgtEl>
                                      </p:cBhvr>
                                      <p:to x="100000" y="100000"/>
                                    </p:animScale>
                                    <p:animScale>
                                      <p:cBhvr>
                                        <p:cTn id="80" dur="13">
                                          <p:stCondLst>
                                            <p:cond delay="656"/>
                                          </p:stCondLst>
                                        </p:cTn>
                                        <p:tgtEl>
                                          <p:spTgt spid="466"/>
                                        </p:tgtEl>
                                      </p:cBhvr>
                                      <p:to x="100000" y="80000"/>
                                    </p:animScale>
                                    <p:animScale>
                                      <p:cBhvr>
                                        <p:cTn id="81" dur="83" decel="50000">
                                          <p:stCondLst>
                                            <p:cond delay="669"/>
                                          </p:stCondLst>
                                        </p:cTn>
                                        <p:tgtEl>
                                          <p:spTgt spid="466"/>
                                        </p:tgtEl>
                                      </p:cBhvr>
                                      <p:to x="100000" y="100000"/>
                                    </p:animScale>
                                    <p:animScale>
                                      <p:cBhvr>
                                        <p:cTn id="82" dur="13">
                                          <p:stCondLst>
                                            <p:cond delay="821"/>
                                          </p:stCondLst>
                                        </p:cTn>
                                        <p:tgtEl>
                                          <p:spTgt spid="466"/>
                                        </p:tgtEl>
                                      </p:cBhvr>
                                      <p:to x="100000" y="90000"/>
                                    </p:animScale>
                                    <p:animScale>
                                      <p:cBhvr>
                                        <p:cTn id="83" dur="83" decel="50000">
                                          <p:stCondLst>
                                            <p:cond delay="834"/>
                                          </p:stCondLst>
                                        </p:cTn>
                                        <p:tgtEl>
                                          <p:spTgt spid="466"/>
                                        </p:tgtEl>
                                      </p:cBhvr>
                                      <p:to x="100000" y="100000"/>
                                    </p:animScale>
                                    <p:animScale>
                                      <p:cBhvr>
                                        <p:cTn id="84" dur="13">
                                          <p:stCondLst>
                                            <p:cond delay="904"/>
                                          </p:stCondLst>
                                        </p:cTn>
                                        <p:tgtEl>
                                          <p:spTgt spid="466"/>
                                        </p:tgtEl>
                                      </p:cBhvr>
                                      <p:to x="100000" y="95000"/>
                                    </p:animScale>
                                    <p:animScale>
                                      <p:cBhvr>
                                        <p:cTn id="85" dur="83" decel="50000">
                                          <p:stCondLst>
                                            <p:cond delay="917"/>
                                          </p:stCondLst>
                                        </p:cTn>
                                        <p:tgtEl>
                                          <p:spTgt spid="466"/>
                                        </p:tgtEl>
                                      </p:cBhvr>
                                      <p:to x="100000" y="100000"/>
                                    </p:animScale>
                                  </p:childTnLst>
                                </p:cTn>
                              </p:par>
                              <p:par>
                                <p:cTn id="86" presetID="26" presetClass="entr" presetSubtype="0" fill="hold" grpId="0" nodeType="withEffect">
                                  <p:stCondLst>
                                    <p:cond delay="0"/>
                                  </p:stCondLst>
                                  <p:childTnLst>
                                    <p:set>
                                      <p:cBhvr>
                                        <p:cTn id="87" dur="1" fill="hold">
                                          <p:stCondLst>
                                            <p:cond delay="0"/>
                                          </p:stCondLst>
                                        </p:cTn>
                                        <p:tgtEl>
                                          <p:spTgt spid="470"/>
                                        </p:tgtEl>
                                        <p:attrNameLst>
                                          <p:attrName>style.visibility</p:attrName>
                                        </p:attrNameLst>
                                      </p:cBhvr>
                                      <p:to>
                                        <p:strVal val="visible"/>
                                      </p:to>
                                    </p:set>
                                    <p:animEffect transition="in" filter="wipe(down)">
                                      <p:cBhvr>
                                        <p:cTn id="88" dur="290">
                                          <p:stCondLst>
                                            <p:cond delay="0"/>
                                          </p:stCondLst>
                                        </p:cTn>
                                        <p:tgtEl>
                                          <p:spTgt spid="470"/>
                                        </p:tgtEl>
                                      </p:cBhvr>
                                    </p:animEffect>
                                    <p:anim calcmode="lin" valueType="num">
                                      <p:cBhvr>
                                        <p:cTn id="89" dur="911" tmFilter="0,0; 0.14,0.36; 0.43,0.73; 0.71,0.91; 1.0,1.0">
                                          <p:stCondLst>
                                            <p:cond delay="0"/>
                                          </p:stCondLst>
                                        </p:cTn>
                                        <p:tgtEl>
                                          <p:spTgt spid="470"/>
                                        </p:tgtEl>
                                        <p:attrNameLst>
                                          <p:attrName>ppt_x</p:attrName>
                                        </p:attrNameLst>
                                      </p:cBhvr>
                                      <p:tavLst>
                                        <p:tav tm="0">
                                          <p:val>
                                            <p:strVal val="#ppt_x-0.25"/>
                                          </p:val>
                                        </p:tav>
                                        <p:tav tm="100000">
                                          <p:val>
                                            <p:strVal val="#ppt_x"/>
                                          </p:val>
                                        </p:tav>
                                      </p:tavLst>
                                    </p:anim>
                                    <p:anim calcmode="lin" valueType="num">
                                      <p:cBhvr>
                                        <p:cTn id="90" dur="332" tmFilter="0.0,0.0; 0.25,0.07; 0.50,0.2; 0.75,0.467; 1.0,1.0">
                                          <p:stCondLst>
                                            <p:cond delay="0"/>
                                          </p:stCondLst>
                                        </p:cTn>
                                        <p:tgtEl>
                                          <p:spTgt spid="470"/>
                                        </p:tgtEl>
                                        <p:attrNameLst>
                                          <p:attrName>ppt_y</p:attrName>
                                        </p:attrNameLst>
                                      </p:cBhvr>
                                      <p:tavLst>
                                        <p:tav tm="0" fmla="#ppt_y-sin(pi*$)/3">
                                          <p:val>
                                            <p:fltVal val="0.5"/>
                                          </p:val>
                                        </p:tav>
                                        <p:tav tm="100000">
                                          <p:val>
                                            <p:fltVal val="1"/>
                                          </p:val>
                                        </p:tav>
                                      </p:tavLst>
                                    </p:anim>
                                    <p:anim calcmode="lin" valueType="num">
                                      <p:cBhvr>
                                        <p:cTn id="91" dur="332" tmFilter="0, 0; 0.125,0.2665; 0.25,0.4; 0.375,0.465; 0.5,0.5;  0.625,0.535; 0.75,0.6; 0.875,0.7335; 1,1">
                                          <p:stCondLst>
                                            <p:cond delay="332"/>
                                          </p:stCondLst>
                                        </p:cTn>
                                        <p:tgtEl>
                                          <p:spTgt spid="470"/>
                                        </p:tgtEl>
                                        <p:attrNameLst>
                                          <p:attrName>ppt_y</p:attrName>
                                        </p:attrNameLst>
                                      </p:cBhvr>
                                      <p:tavLst>
                                        <p:tav tm="0" fmla="#ppt_y-sin(pi*$)/9">
                                          <p:val>
                                            <p:fltVal val="0"/>
                                          </p:val>
                                        </p:tav>
                                        <p:tav tm="100000">
                                          <p:val>
                                            <p:fltVal val="1"/>
                                          </p:val>
                                        </p:tav>
                                      </p:tavLst>
                                    </p:anim>
                                    <p:anim calcmode="lin" valueType="num">
                                      <p:cBhvr>
                                        <p:cTn id="92" dur="166" tmFilter="0, 0; 0.125,0.2665; 0.25,0.4; 0.375,0.465; 0.5,0.5;  0.625,0.535; 0.75,0.6; 0.875,0.7335; 1,1">
                                          <p:stCondLst>
                                            <p:cond delay="662"/>
                                          </p:stCondLst>
                                        </p:cTn>
                                        <p:tgtEl>
                                          <p:spTgt spid="470"/>
                                        </p:tgtEl>
                                        <p:attrNameLst>
                                          <p:attrName>ppt_y</p:attrName>
                                        </p:attrNameLst>
                                      </p:cBhvr>
                                      <p:tavLst>
                                        <p:tav tm="0" fmla="#ppt_y-sin(pi*$)/27">
                                          <p:val>
                                            <p:fltVal val="0"/>
                                          </p:val>
                                        </p:tav>
                                        <p:tav tm="100000">
                                          <p:val>
                                            <p:fltVal val="1"/>
                                          </p:val>
                                        </p:tav>
                                      </p:tavLst>
                                    </p:anim>
                                    <p:anim calcmode="lin" valueType="num">
                                      <p:cBhvr>
                                        <p:cTn id="93" dur="82" tmFilter="0, 0; 0.125,0.2665; 0.25,0.4; 0.375,0.465; 0.5,0.5;  0.625,0.535; 0.75,0.6; 0.875,0.7335; 1,1">
                                          <p:stCondLst>
                                            <p:cond delay="828"/>
                                          </p:stCondLst>
                                        </p:cTn>
                                        <p:tgtEl>
                                          <p:spTgt spid="470"/>
                                        </p:tgtEl>
                                        <p:attrNameLst>
                                          <p:attrName>ppt_y</p:attrName>
                                        </p:attrNameLst>
                                      </p:cBhvr>
                                      <p:tavLst>
                                        <p:tav tm="0" fmla="#ppt_y-sin(pi*$)/81">
                                          <p:val>
                                            <p:fltVal val="0"/>
                                          </p:val>
                                        </p:tav>
                                        <p:tav tm="100000">
                                          <p:val>
                                            <p:fltVal val="1"/>
                                          </p:val>
                                        </p:tav>
                                      </p:tavLst>
                                    </p:anim>
                                    <p:animScale>
                                      <p:cBhvr>
                                        <p:cTn id="94" dur="13">
                                          <p:stCondLst>
                                            <p:cond delay="325"/>
                                          </p:stCondLst>
                                        </p:cTn>
                                        <p:tgtEl>
                                          <p:spTgt spid="470"/>
                                        </p:tgtEl>
                                      </p:cBhvr>
                                      <p:to x="100000" y="60000"/>
                                    </p:animScale>
                                    <p:animScale>
                                      <p:cBhvr>
                                        <p:cTn id="95" dur="83" decel="50000">
                                          <p:stCondLst>
                                            <p:cond delay="338"/>
                                          </p:stCondLst>
                                        </p:cTn>
                                        <p:tgtEl>
                                          <p:spTgt spid="470"/>
                                        </p:tgtEl>
                                      </p:cBhvr>
                                      <p:to x="100000" y="100000"/>
                                    </p:animScale>
                                    <p:animScale>
                                      <p:cBhvr>
                                        <p:cTn id="96" dur="13">
                                          <p:stCondLst>
                                            <p:cond delay="656"/>
                                          </p:stCondLst>
                                        </p:cTn>
                                        <p:tgtEl>
                                          <p:spTgt spid="470"/>
                                        </p:tgtEl>
                                      </p:cBhvr>
                                      <p:to x="100000" y="80000"/>
                                    </p:animScale>
                                    <p:animScale>
                                      <p:cBhvr>
                                        <p:cTn id="97" dur="83" decel="50000">
                                          <p:stCondLst>
                                            <p:cond delay="669"/>
                                          </p:stCondLst>
                                        </p:cTn>
                                        <p:tgtEl>
                                          <p:spTgt spid="470"/>
                                        </p:tgtEl>
                                      </p:cBhvr>
                                      <p:to x="100000" y="100000"/>
                                    </p:animScale>
                                    <p:animScale>
                                      <p:cBhvr>
                                        <p:cTn id="98" dur="13">
                                          <p:stCondLst>
                                            <p:cond delay="821"/>
                                          </p:stCondLst>
                                        </p:cTn>
                                        <p:tgtEl>
                                          <p:spTgt spid="470"/>
                                        </p:tgtEl>
                                      </p:cBhvr>
                                      <p:to x="100000" y="90000"/>
                                    </p:animScale>
                                    <p:animScale>
                                      <p:cBhvr>
                                        <p:cTn id="99" dur="83" decel="50000">
                                          <p:stCondLst>
                                            <p:cond delay="834"/>
                                          </p:stCondLst>
                                        </p:cTn>
                                        <p:tgtEl>
                                          <p:spTgt spid="470"/>
                                        </p:tgtEl>
                                      </p:cBhvr>
                                      <p:to x="100000" y="100000"/>
                                    </p:animScale>
                                    <p:animScale>
                                      <p:cBhvr>
                                        <p:cTn id="100" dur="13">
                                          <p:stCondLst>
                                            <p:cond delay="904"/>
                                          </p:stCondLst>
                                        </p:cTn>
                                        <p:tgtEl>
                                          <p:spTgt spid="470"/>
                                        </p:tgtEl>
                                      </p:cBhvr>
                                      <p:to x="100000" y="95000"/>
                                    </p:animScale>
                                    <p:animScale>
                                      <p:cBhvr>
                                        <p:cTn id="101" dur="83" decel="50000">
                                          <p:stCondLst>
                                            <p:cond delay="917"/>
                                          </p:stCondLst>
                                        </p:cTn>
                                        <p:tgtEl>
                                          <p:spTgt spid="470"/>
                                        </p:tgtEl>
                                      </p:cBhvr>
                                      <p:to x="100000" y="100000"/>
                                    </p:animScale>
                                  </p:childTnLst>
                                </p:cTn>
                              </p:par>
                              <p:par>
                                <p:cTn id="102" presetID="26" presetClass="entr" presetSubtype="0" fill="hold" grpId="0" nodeType="withEffect">
                                  <p:stCondLst>
                                    <p:cond delay="0"/>
                                  </p:stCondLst>
                                  <p:childTnLst>
                                    <p:set>
                                      <p:cBhvr>
                                        <p:cTn id="103" dur="1" fill="hold">
                                          <p:stCondLst>
                                            <p:cond delay="0"/>
                                          </p:stCondLst>
                                        </p:cTn>
                                        <p:tgtEl>
                                          <p:spTgt spid="476"/>
                                        </p:tgtEl>
                                        <p:attrNameLst>
                                          <p:attrName>style.visibility</p:attrName>
                                        </p:attrNameLst>
                                      </p:cBhvr>
                                      <p:to>
                                        <p:strVal val="visible"/>
                                      </p:to>
                                    </p:set>
                                    <p:animEffect transition="in" filter="wipe(down)">
                                      <p:cBhvr>
                                        <p:cTn id="104" dur="290">
                                          <p:stCondLst>
                                            <p:cond delay="0"/>
                                          </p:stCondLst>
                                        </p:cTn>
                                        <p:tgtEl>
                                          <p:spTgt spid="476"/>
                                        </p:tgtEl>
                                      </p:cBhvr>
                                    </p:animEffect>
                                    <p:anim calcmode="lin" valueType="num">
                                      <p:cBhvr>
                                        <p:cTn id="105" dur="911" tmFilter="0,0; 0.14,0.36; 0.43,0.73; 0.71,0.91; 1.0,1.0">
                                          <p:stCondLst>
                                            <p:cond delay="0"/>
                                          </p:stCondLst>
                                        </p:cTn>
                                        <p:tgtEl>
                                          <p:spTgt spid="476"/>
                                        </p:tgtEl>
                                        <p:attrNameLst>
                                          <p:attrName>ppt_x</p:attrName>
                                        </p:attrNameLst>
                                      </p:cBhvr>
                                      <p:tavLst>
                                        <p:tav tm="0">
                                          <p:val>
                                            <p:strVal val="#ppt_x-0.25"/>
                                          </p:val>
                                        </p:tav>
                                        <p:tav tm="100000">
                                          <p:val>
                                            <p:strVal val="#ppt_x"/>
                                          </p:val>
                                        </p:tav>
                                      </p:tavLst>
                                    </p:anim>
                                    <p:anim calcmode="lin" valueType="num">
                                      <p:cBhvr>
                                        <p:cTn id="106" dur="332" tmFilter="0.0,0.0; 0.25,0.07; 0.50,0.2; 0.75,0.467; 1.0,1.0">
                                          <p:stCondLst>
                                            <p:cond delay="0"/>
                                          </p:stCondLst>
                                        </p:cTn>
                                        <p:tgtEl>
                                          <p:spTgt spid="476"/>
                                        </p:tgtEl>
                                        <p:attrNameLst>
                                          <p:attrName>ppt_y</p:attrName>
                                        </p:attrNameLst>
                                      </p:cBhvr>
                                      <p:tavLst>
                                        <p:tav tm="0" fmla="#ppt_y-sin(pi*$)/3">
                                          <p:val>
                                            <p:fltVal val="0.5"/>
                                          </p:val>
                                        </p:tav>
                                        <p:tav tm="100000">
                                          <p:val>
                                            <p:fltVal val="1"/>
                                          </p:val>
                                        </p:tav>
                                      </p:tavLst>
                                    </p:anim>
                                    <p:anim calcmode="lin" valueType="num">
                                      <p:cBhvr>
                                        <p:cTn id="107" dur="332" tmFilter="0, 0; 0.125,0.2665; 0.25,0.4; 0.375,0.465; 0.5,0.5;  0.625,0.535; 0.75,0.6; 0.875,0.7335; 1,1">
                                          <p:stCondLst>
                                            <p:cond delay="332"/>
                                          </p:stCondLst>
                                        </p:cTn>
                                        <p:tgtEl>
                                          <p:spTgt spid="476"/>
                                        </p:tgtEl>
                                        <p:attrNameLst>
                                          <p:attrName>ppt_y</p:attrName>
                                        </p:attrNameLst>
                                      </p:cBhvr>
                                      <p:tavLst>
                                        <p:tav tm="0" fmla="#ppt_y-sin(pi*$)/9">
                                          <p:val>
                                            <p:fltVal val="0"/>
                                          </p:val>
                                        </p:tav>
                                        <p:tav tm="100000">
                                          <p:val>
                                            <p:fltVal val="1"/>
                                          </p:val>
                                        </p:tav>
                                      </p:tavLst>
                                    </p:anim>
                                    <p:anim calcmode="lin" valueType="num">
                                      <p:cBhvr>
                                        <p:cTn id="108" dur="166" tmFilter="0, 0; 0.125,0.2665; 0.25,0.4; 0.375,0.465; 0.5,0.5;  0.625,0.535; 0.75,0.6; 0.875,0.7335; 1,1">
                                          <p:stCondLst>
                                            <p:cond delay="662"/>
                                          </p:stCondLst>
                                        </p:cTn>
                                        <p:tgtEl>
                                          <p:spTgt spid="476"/>
                                        </p:tgtEl>
                                        <p:attrNameLst>
                                          <p:attrName>ppt_y</p:attrName>
                                        </p:attrNameLst>
                                      </p:cBhvr>
                                      <p:tavLst>
                                        <p:tav tm="0" fmla="#ppt_y-sin(pi*$)/27">
                                          <p:val>
                                            <p:fltVal val="0"/>
                                          </p:val>
                                        </p:tav>
                                        <p:tav tm="100000">
                                          <p:val>
                                            <p:fltVal val="1"/>
                                          </p:val>
                                        </p:tav>
                                      </p:tavLst>
                                    </p:anim>
                                    <p:anim calcmode="lin" valueType="num">
                                      <p:cBhvr>
                                        <p:cTn id="109" dur="82" tmFilter="0, 0; 0.125,0.2665; 0.25,0.4; 0.375,0.465; 0.5,0.5;  0.625,0.535; 0.75,0.6; 0.875,0.7335; 1,1">
                                          <p:stCondLst>
                                            <p:cond delay="828"/>
                                          </p:stCondLst>
                                        </p:cTn>
                                        <p:tgtEl>
                                          <p:spTgt spid="476"/>
                                        </p:tgtEl>
                                        <p:attrNameLst>
                                          <p:attrName>ppt_y</p:attrName>
                                        </p:attrNameLst>
                                      </p:cBhvr>
                                      <p:tavLst>
                                        <p:tav tm="0" fmla="#ppt_y-sin(pi*$)/81">
                                          <p:val>
                                            <p:fltVal val="0"/>
                                          </p:val>
                                        </p:tav>
                                        <p:tav tm="100000">
                                          <p:val>
                                            <p:fltVal val="1"/>
                                          </p:val>
                                        </p:tav>
                                      </p:tavLst>
                                    </p:anim>
                                    <p:animScale>
                                      <p:cBhvr>
                                        <p:cTn id="110" dur="13">
                                          <p:stCondLst>
                                            <p:cond delay="325"/>
                                          </p:stCondLst>
                                        </p:cTn>
                                        <p:tgtEl>
                                          <p:spTgt spid="476"/>
                                        </p:tgtEl>
                                      </p:cBhvr>
                                      <p:to x="100000" y="60000"/>
                                    </p:animScale>
                                    <p:animScale>
                                      <p:cBhvr>
                                        <p:cTn id="111" dur="83" decel="50000">
                                          <p:stCondLst>
                                            <p:cond delay="338"/>
                                          </p:stCondLst>
                                        </p:cTn>
                                        <p:tgtEl>
                                          <p:spTgt spid="476"/>
                                        </p:tgtEl>
                                      </p:cBhvr>
                                      <p:to x="100000" y="100000"/>
                                    </p:animScale>
                                    <p:animScale>
                                      <p:cBhvr>
                                        <p:cTn id="112" dur="13">
                                          <p:stCondLst>
                                            <p:cond delay="656"/>
                                          </p:stCondLst>
                                        </p:cTn>
                                        <p:tgtEl>
                                          <p:spTgt spid="476"/>
                                        </p:tgtEl>
                                      </p:cBhvr>
                                      <p:to x="100000" y="80000"/>
                                    </p:animScale>
                                    <p:animScale>
                                      <p:cBhvr>
                                        <p:cTn id="113" dur="83" decel="50000">
                                          <p:stCondLst>
                                            <p:cond delay="669"/>
                                          </p:stCondLst>
                                        </p:cTn>
                                        <p:tgtEl>
                                          <p:spTgt spid="476"/>
                                        </p:tgtEl>
                                      </p:cBhvr>
                                      <p:to x="100000" y="100000"/>
                                    </p:animScale>
                                    <p:animScale>
                                      <p:cBhvr>
                                        <p:cTn id="114" dur="13">
                                          <p:stCondLst>
                                            <p:cond delay="821"/>
                                          </p:stCondLst>
                                        </p:cTn>
                                        <p:tgtEl>
                                          <p:spTgt spid="476"/>
                                        </p:tgtEl>
                                      </p:cBhvr>
                                      <p:to x="100000" y="90000"/>
                                    </p:animScale>
                                    <p:animScale>
                                      <p:cBhvr>
                                        <p:cTn id="115" dur="83" decel="50000">
                                          <p:stCondLst>
                                            <p:cond delay="834"/>
                                          </p:stCondLst>
                                        </p:cTn>
                                        <p:tgtEl>
                                          <p:spTgt spid="476"/>
                                        </p:tgtEl>
                                      </p:cBhvr>
                                      <p:to x="100000" y="100000"/>
                                    </p:animScale>
                                    <p:animScale>
                                      <p:cBhvr>
                                        <p:cTn id="116" dur="13">
                                          <p:stCondLst>
                                            <p:cond delay="904"/>
                                          </p:stCondLst>
                                        </p:cTn>
                                        <p:tgtEl>
                                          <p:spTgt spid="476"/>
                                        </p:tgtEl>
                                      </p:cBhvr>
                                      <p:to x="100000" y="95000"/>
                                    </p:animScale>
                                    <p:animScale>
                                      <p:cBhvr>
                                        <p:cTn id="117" dur="83" decel="50000">
                                          <p:stCondLst>
                                            <p:cond delay="917"/>
                                          </p:stCondLst>
                                        </p:cTn>
                                        <p:tgtEl>
                                          <p:spTgt spid="476"/>
                                        </p:tgtEl>
                                      </p:cBhvr>
                                      <p:to x="100000" y="100000"/>
                                    </p:animScale>
                                  </p:childTnLst>
                                </p:cTn>
                              </p:par>
                              <p:par>
                                <p:cTn id="118" presetID="26" presetClass="entr" presetSubtype="0" fill="hold" grpId="0" nodeType="withEffect">
                                  <p:stCondLst>
                                    <p:cond delay="0"/>
                                  </p:stCondLst>
                                  <p:childTnLst>
                                    <p:set>
                                      <p:cBhvr>
                                        <p:cTn id="119" dur="1" fill="hold">
                                          <p:stCondLst>
                                            <p:cond delay="0"/>
                                          </p:stCondLst>
                                        </p:cTn>
                                        <p:tgtEl>
                                          <p:spTgt spid="483">
                                            <p:txEl>
                                              <p:pRg st="0" end="0"/>
                                            </p:txEl>
                                          </p:spTgt>
                                        </p:tgtEl>
                                        <p:attrNameLst>
                                          <p:attrName>style.visibility</p:attrName>
                                        </p:attrNameLst>
                                      </p:cBhvr>
                                      <p:to>
                                        <p:strVal val="visible"/>
                                      </p:to>
                                    </p:set>
                                    <p:animEffect transition="in" filter="wipe(down)">
                                      <p:cBhvr>
                                        <p:cTn id="120" dur="290">
                                          <p:stCondLst>
                                            <p:cond delay="0"/>
                                          </p:stCondLst>
                                        </p:cTn>
                                        <p:tgtEl>
                                          <p:spTgt spid="483">
                                            <p:txEl>
                                              <p:pRg st="0" end="0"/>
                                            </p:txEl>
                                          </p:spTgt>
                                        </p:tgtEl>
                                      </p:cBhvr>
                                    </p:animEffect>
                                    <p:anim calcmode="lin" valueType="num">
                                      <p:cBhvr>
                                        <p:cTn id="121" dur="911" tmFilter="0,0; 0.14,0.36; 0.43,0.73; 0.71,0.91; 1.0,1.0">
                                          <p:stCondLst>
                                            <p:cond delay="0"/>
                                          </p:stCondLst>
                                        </p:cTn>
                                        <p:tgtEl>
                                          <p:spTgt spid="483">
                                            <p:txEl>
                                              <p:pRg st="0" end="0"/>
                                            </p:txEl>
                                          </p:spTgt>
                                        </p:tgtEl>
                                        <p:attrNameLst>
                                          <p:attrName>ppt_x</p:attrName>
                                        </p:attrNameLst>
                                      </p:cBhvr>
                                      <p:tavLst>
                                        <p:tav tm="0">
                                          <p:val>
                                            <p:strVal val="#ppt_x-0.25"/>
                                          </p:val>
                                        </p:tav>
                                        <p:tav tm="100000">
                                          <p:val>
                                            <p:strVal val="#ppt_x"/>
                                          </p:val>
                                        </p:tav>
                                      </p:tavLst>
                                    </p:anim>
                                    <p:anim calcmode="lin" valueType="num">
                                      <p:cBhvr>
                                        <p:cTn id="122" dur="332" tmFilter="0.0,0.0; 0.25,0.07; 0.50,0.2; 0.75,0.467; 1.0,1.0">
                                          <p:stCondLst>
                                            <p:cond delay="0"/>
                                          </p:stCondLst>
                                        </p:cTn>
                                        <p:tgtEl>
                                          <p:spTgt spid="483">
                                            <p:txEl>
                                              <p:pRg st="0" end="0"/>
                                            </p:txEl>
                                          </p:spTgt>
                                        </p:tgtEl>
                                        <p:attrNameLst>
                                          <p:attrName>ppt_y</p:attrName>
                                        </p:attrNameLst>
                                      </p:cBhvr>
                                      <p:tavLst>
                                        <p:tav tm="0" fmla="#ppt_y-sin(pi*$)/3">
                                          <p:val>
                                            <p:fltVal val="0.5"/>
                                          </p:val>
                                        </p:tav>
                                        <p:tav tm="100000">
                                          <p:val>
                                            <p:fltVal val="1"/>
                                          </p:val>
                                        </p:tav>
                                      </p:tavLst>
                                    </p:anim>
                                    <p:anim calcmode="lin" valueType="num">
                                      <p:cBhvr>
                                        <p:cTn id="123" dur="332" tmFilter="0, 0; 0.125,0.2665; 0.25,0.4; 0.375,0.465; 0.5,0.5;  0.625,0.535; 0.75,0.6; 0.875,0.7335; 1,1">
                                          <p:stCondLst>
                                            <p:cond delay="332"/>
                                          </p:stCondLst>
                                        </p:cTn>
                                        <p:tgtEl>
                                          <p:spTgt spid="483">
                                            <p:txEl>
                                              <p:pRg st="0" end="0"/>
                                            </p:txEl>
                                          </p:spTgt>
                                        </p:tgtEl>
                                        <p:attrNameLst>
                                          <p:attrName>ppt_y</p:attrName>
                                        </p:attrNameLst>
                                      </p:cBhvr>
                                      <p:tavLst>
                                        <p:tav tm="0" fmla="#ppt_y-sin(pi*$)/9">
                                          <p:val>
                                            <p:fltVal val="0"/>
                                          </p:val>
                                        </p:tav>
                                        <p:tav tm="100000">
                                          <p:val>
                                            <p:fltVal val="1"/>
                                          </p:val>
                                        </p:tav>
                                      </p:tavLst>
                                    </p:anim>
                                    <p:anim calcmode="lin" valueType="num">
                                      <p:cBhvr>
                                        <p:cTn id="124" dur="166" tmFilter="0, 0; 0.125,0.2665; 0.25,0.4; 0.375,0.465; 0.5,0.5;  0.625,0.535; 0.75,0.6; 0.875,0.7335; 1,1">
                                          <p:stCondLst>
                                            <p:cond delay="662"/>
                                          </p:stCondLst>
                                        </p:cTn>
                                        <p:tgtEl>
                                          <p:spTgt spid="483">
                                            <p:txEl>
                                              <p:pRg st="0" end="0"/>
                                            </p:txEl>
                                          </p:spTgt>
                                        </p:tgtEl>
                                        <p:attrNameLst>
                                          <p:attrName>ppt_y</p:attrName>
                                        </p:attrNameLst>
                                      </p:cBhvr>
                                      <p:tavLst>
                                        <p:tav tm="0" fmla="#ppt_y-sin(pi*$)/27">
                                          <p:val>
                                            <p:fltVal val="0"/>
                                          </p:val>
                                        </p:tav>
                                        <p:tav tm="100000">
                                          <p:val>
                                            <p:fltVal val="1"/>
                                          </p:val>
                                        </p:tav>
                                      </p:tavLst>
                                    </p:anim>
                                    <p:anim calcmode="lin" valueType="num">
                                      <p:cBhvr>
                                        <p:cTn id="125" dur="82" tmFilter="0, 0; 0.125,0.2665; 0.25,0.4; 0.375,0.465; 0.5,0.5;  0.625,0.535; 0.75,0.6; 0.875,0.7335; 1,1">
                                          <p:stCondLst>
                                            <p:cond delay="828"/>
                                          </p:stCondLst>
                                        </p:cTn>
                                        <p:tgtEl>
                                          <p:spTgt spid="483">
                                            <p:txEl>
                                              <p:pRg st="0" end="0"/>
                                            </p:txEl>
                                          </p:spTgt>
                                        </p:tgtEl>
                                        <p:attrNameLst>
                                          <p:attrName>ppt_y</p:attrName>
                                        </p:attrNameLst>
                                      </p:cBhvr>
                                      <p:tavLst>
                                        <p:tav tm="0" fmla="#ppt_y-sin(pi*$)/81">
                                          <p:val>
                                            <p:fltVal val="0"/>
                                          </p:val>
                                        </p:tav>
                                        <p:tav tm="100000">
                                          <p:val>
                                            <p:fltVal val="1"/>
                                          </p:val>
                                        </p:tav>
                                      </p:tavLst>
                                    </p:anim>
                                    <p:animScale>
                                      <p:cBhvr>
                                        <p:cTn id="126" dur="13">
                                          <p:stCondLst>
                                            <p:cond delay="325"/>
                                          </p:stCondLst>
                                        </p:cTn>
                                        <p:tgtEl>
                                          <p:spTgt spid="483">
                                            <p:txEl>
                                              <p:pRg st="0" end="0"/>
                                            </p:txEl>
                                          </p:spTgt>
                                        </p:tgtEl>
                                      </p:cBhvr>
                                      <p:to x="100000" y="60000"/>
                                    </p:animScale>
                                    <p:animScale>
                                      <p:cBhvr>
                                        <p:cTn id="127" dur="83" decel="50000">
                                          <p:stCondLst>
                                            <p:cond delay="338"/>
                                          </p:stCondLst>
                                        </p:cTn>
                                        <p:tgtEl>
                                          <p:spTgt spid="483">
                                            <p:txEl>
                                              <p:pRg st="0" end="0"/>
                                            </p:txEl>
                                          </p:spTgt>
                                        </p:tgtEl>
                                      </p:cBhvr>
                                      <p:to x="100000" y="100000"/>
                                    </p:animScale>
                                    <p:animScale>
                                      <p:cBhvr>
                                        <p:cTn id="128" dur="13">
                                          <p:stCondLst>
                                            <p:cond delay="656"/>
                                          </p:stCondLst>
                                        </p:cTn>
                                        <p:tgtEl>
                                          <p:spTgt spid="483">
                                            <p:txEl>
                                              <p:pRg st="0" end="0"/>
                                            </p:txEl>
                                          </p:spTgt>
                                        </p:tgtEl>
                                      </p:cBhvr>
                                      <p:to x="100000" y="80000"/>
                                    </p:animScale>
                                    <p:animScale>
                                      <p:cBhvr>
                                        <p:cTn id="129" dur="83" decel="50000">
                                          <p:stCondLst>
                                            <p:cond delay="669"/>
                                          </p:stCondLst>
                                        </p:cTn>
                                        <p:tgtEl>
                                          <p:spTgt spid="483">
                                            <p:txEl>
                                              <p:pRg st="0" end="0"/>
                                            </p:txEl>
                                          </p:spTgt>
                                        </p:tgtEl>
                                      </p:cBhvr>
                                      <p:to x="100000" y="100000"/>
                                    </p:animScale>
                                    <p:animScale>
                                      <p:cBhvr>
                                        <p:cTn id="130" dur="13">
                                          <p:stCondLst>
                                            <p:cond delay="821"/>
                                          </p:stCondLst>
                                        </p:cTn>
                                        <p:tgtEl>
                                          <p:spTgt spid="483">
                                            <p:txEl>
                                              <p:pRg st="0" end="0"/>
                                            </p:txEl>
                                          </p:spTgt>
                                        </p:tgtEl>
                                      </p:cBhvr>
                                      <p:to x="100000" y="90000"/>
                                    </p:animScale>
                                    <p:animScale>
                                      <p:cBhvr>
                                        <p:cTn id="131" dur="83" decel="50000">
                                          <p:stCondLst>
                                            <p:cond delay="834"/>
                                          </p:stCondLst>
                                        </p:cTn>
                                        <p:tgtEl>
                                          <p:spTgt spid="483">
                                            <p:txEl>
                                              <p:pRg st="0" end="0"/>
                                            </p:txEl>
                                          </p:spTgt>
                                        </p:tgtEl>
                                      </p:cBhvr>
                                      <p:to x="100000" y="100000"/>
                                    </p:animScale>
                                    <p:animScale>
                                      <p:cBhvr>
                                        <p:cTn id="132" dur="13">
                                          <p:stCondLst>
                                            <p:cond delay="904"/>
                                          </p:stCondLst>
                                        </p:cTn>
                                        <p:tgtEl>
                                          <p:spTgt spid="483">
                                            <p:txEl>
                                              <p:pRg st="0" end="0"/>
                                            </p:txEl>
                                          </p:spTgt>
                                        </p:tgtEl>
                                      </p:cBhvr>
                                      <p:to x="100000" y="95000"/>
                                    </p:animScale>
                                    <p:animScale>
                                      <p:cBhvr>
                                        <p:cTn id="133" dur="83" decel="50000">
                                          <p:stCondLst>
                                            <p:cond delay="917"/>
                                          </p:stCondLst>
                                        </p:cTn>
                                        <p:tgtEl>
                                          <p:spTgt spid="483">
                                            <p:txEl>
                                              <p:pRg st="0" end="0"/>
                                            </p:txEl>
                                          </p:spTgt>
                                        </p:tgtEl>
                                      </p:cBhvr>
                                      <p:to x="100000" y="100000"/>
                                    </p:animScale>
                                  </p:childTnLst>
                                </p:cTn>
                              </p:par>
                            </p:childTnLst>
                          </p:cTn>
                        </p:par>
                        <p:par>
                          <p:cTn id="134" fill="hold">
                            <p:stCondLst>
                              <p:cond delay="2000"/>
                            </p:stCondLst>
                            <p:childTnLst>
                              <p:par>
                                <p:cTn id="135" presetID="26" presetClass="entr" presetSubtype="0" fill="hold" grpId="0" nodeType="afterEffect">
                                  <p:stCondLst>
                                    <p:cond delay="0"/>
                                  </p:stCondLst>
                                  <p:childTnLst>
                                    <p:set>
                                      <p:cBhvr>
                                        <p:cTn id="136" dur="1" fill="hold">
                                          <p:stCondLst>
                                            <p:cond delay="0"/>
                                          </p:stCondLst>
                                        </p:cTn>
                                        <p:tgtEl>
                                          <p:spTgt spid="468"/>
                                        </p:tgtEl>
                                        <p:attrNameLst>
                                          <p:attrName>style.visibility</p:attrName>
                                        </p:attrNameLst>
                                      </p:cBhvr>
                                      <p:to>
                                        <p:strVal val="visible"/>
                                      </p:to>
                                    </p:set>
                                    <p:animEffect transition="in" filter="wipe(down)">
                                      <p:cBhvr>
                                        <p:cTn id="137" dur="290">
                                          <p:stCondLst>
                                            <p:cond delay="0"/>
                                          </p:stCondLst>
                                        </p:cTn>
                                        <p:tgtEl>
                                          <p:spTgt spid="468"/>
                                        </p:tgtEl>
                                      </p:cBhvr>
                                    </p:animEffect>
                                    <p:anim calcmode="lin" valueType="num">
                                      <p:cBhvr>
                                        <p:cTn id="138" dur="911" tmFilter="0,0; 0.14,0.36; 0.43,0.73; 0.71,0.91; 1.0,1.0">
                                          <p:stCondLst>
                                            <p:cond delay="0"/>
                                          </p:stCondLst>
                                        </p:cTn>
                                        <p:tgtEl>
                                          <p:spTgt spid="468"/>
                                        </p:tgtEl>
                                        <p:attrNameLst>
                                          <p:attrName>ppt_x</p:attrName>
                                        </p:attrNameLst>
                                      </p:cBhvr>
                                      <p:tavLst>
                                        <p:tav tm="0">
                                          <p:val>
                                            <p:strVal val="#ppt_x-0.25"/>
                                          </p:val>
                                        </p:tav>
                                        <p:tav tm="100000">
                                          <p:val>
                                            <p:strVal val="#ppt_x"/>
                                          </p:val>
                                        </p:tav>
                                      </p:tavLst>
                                    </p:anim>
                                    <p:anim calcmode="lin" valueType="num">
                                      <p:cBhvr>
                                        <p:cTn id="139" dur="332" tmFilter="0.0,0.0; 0.25,0.07; 0.50,0.2; 0.75,0.467; 1.0,1.0">
                                          <p:stCondLst>
                                            <p:cond delay="0"/>
                                          </p:stCondLst>
                                        </p:cTn>
                                        <p:tgtEl>
                                          <p:spTgt spid="468"/>
                                        </p:tgtEl>
                                        <p:attrNameLst>
                                          <p:attrName>ppt_y</p:attrName>
                                        </p:attrNameLst>
                                      </p:cBhvr>
                                      <p:tavLst>
                                        <p:tav tm="0" fmla="#ppt_y-sin(pi*$)/3">
                                          <p:val>
                                            <p:fltVal val="0.5"/>
                                          </p:val>
                                        </p:tav>
                                        <p:tav tm="100000">
                                          <p:val>
                                            <p:fltVal val="1"/>
                                          </p:val>
                                        </p:tav>
                                      </p:tavLst>
                                    </p:anim>
                                    <p:anim calcmode="lin" valueType="num">
                                      <p:cBhvr>
                                        <p:cTn id="140" dur="332" tmFilter="0, 0; 0.125,0.2665; 0.25,0.4; 0.375,0.465; 0.5,0.5;  0.625,0.535; 0.75,0.6; 0.875,0.7335; 1,1">
                                          <p:stCondLst>
                                            <p:cond delay="332"/>
                                          </p:stCondLst>
                                        </p:cTn>
                                        <p:tgtEl>
                                          <p:spTgt spid="468"/>
                                        </p:tgtEl>
                                        <p:attrNameLst>
                                          <p:attrName>ppt_y</p:attrName>
                                        </p:attrNameLst>
                                      </p:cBhvr>
                                      <p:tavLst>
                                        <p:tav tm="0" fmla="#ppt_y-sin(pi*$)/9">
                                          <p:val>
                                            <p:fltVal val="0"/>
                                          </p:val>
                                        </p:tav>
                                        <p:tav tm="100000">
                                          <p:val>
                                            <p:fltVal val="1"/>
                                          </p:val>
                                        </p:tav>
                                      </p:tavLst>
                                    </p:anim>
                                    <p:anim calcmode="lin" valueType="num">
                                      <p:cBhvr>
                                        <p:cTn id="141" dur="166" tmFilter="0, 0; 0.125,0.2665; 0.25,0.4; 0.375,0.465; 0.5,0.5;  0.625,0.535; 0.75,0.6; 0.875,0.7335; 1,1">
                                          <p:stCondLst>
                                            <p:cond delay="662"/>
                                          </p:stCondLst>
                                        </p:cTn>
                                        <p:tgtEl>
                                          <p:spTgt spid="468"/>
                                        </p:tgtEl>
                                        <p:attrNameLst>
                                          <p:attrName>ppt_y</p:attrName>
                                        </p:attrNameLst>
                                      </p:cBhvr>
                                      <p:tavLst>
                                        <p:tav tm="0" fmla="#ppt_y-sin(pi*$)/27">
                                          <p:val>
                                            <p:fltVal val="0"/>
                                          </p:val>
                                        </p:tav>
                                        <p:tav tm="100000">
                                          <p:val>
                                            <p:fltVal val="1"/>
                                          </p:val>
                                        </p:tav>
                                      </p:tavLst>
                                    </p:anim>
                                    <p:anim calcmode="lin" valueType="num">
                                      <p:cBhvr>
                                        <p:cTn id="142" dur="82" tmFilter="0, 0; 0.125,0.2665; 0.25,0.4; 0.375,0.465; 0.5,0.5;  0.625,0.535; 0.75,0.6; 0.875,0.7335; 1,1">
                                          <p:stCondLst>
                                            <p:cond delay="828"/>
                                          </p:stCondLst>
                                        </p:cTn>
                                        <p:tgtEl>
                                          <p:spTgt spid="468"/>
                                        </p:tgtEl>
                                        <p:attrNameLst>
                                          <p:attrName>ppt_y</p:attrName>
                                        </p:attrNameLst>
                                      </p:cBhvr>
                                      <p:tavLst>
                                        <p:tav tm="0" fmla="#ppt_y-sin(pi*$)/81">
                                          <p:val>
                                            <p:fltVal val="0"/>
                                          </p:val>
                                        </p:tav>
                                        <p:tav tm="100000">
                                          <p:val>
                                            <p:fltVal val="1"/>
                                          </p:val>
                                        </p:tav>
                                      </p:tavLst>
                                    </p:anim>
                                    <p:animScale>
                                      <p:cBhvr>
                                        <p:cTn id="143" dur="13">
                                          <p:stCondLst>
                                            <p:cond delay="325"/>
                                          </p:stCondLst>
                                        </p:cTn>
                                        <p:tgtEl>
                                          <p:spTgt spid="468"/>
                                        </p:tgtEl>
                                      </p:cBhvr>
                                      <p:to x="100000" y="60000"/>
                                    </p:animScale>
                                    <p:animScale>
                                      <p:cBhvr>
                                        <p:cTn id="144" dur="83" decel="50000">
                                          <p:stCondLst>
                                            <p:cond delay="338"/>
                                          </p:stCondLst>
                                        </p:cTn>
                                        <p:tgtEl>
                                          <p:spTgt spid="468"/>
                                        </p:tgtEl>
                                      </p:cBhvr>
                                      <p:to x="100000" y="100000"/>
                                    </p:animScale>
                                    <p:animScale>
                                      <p:cBhvr>
                                        <p:cTn id="145" dur="13">
                                          <p:stCondLst>
                                            <p:cond delay="656"/>
                                          </p:stCondLst>
                                        </p:cTn>
                                        <p:tgtEl>
                                          <p:spTgt spid="468"/>
                                        </p:tgtEl>
                                      </p:cBhvr>
                                      <p:to x="100000" y="80000"/>
                                    </p:animScale>
                                    <p:animScale>
                                      <p:cBhvr>
                                        <p:cTn id="146" dur="83" decel="50000">
                                          <p:stCondLst>
                                            <p:cond delay="669"/>
                                          </p:stCondLst>
                                        </p:cTn>
                                        <p:tgtEl>
                                          <p:spTgt spid="468"/>
                                        </p:tgtEl>
                                      </p:cBhvr>
                                      <p:to x="100000" y="100000"/>
                                    </p:animScale>
                                    <p:animScale>
                                      <p:cBhvr>
                                        <p:cTn id="147" dur="13">
                                          <p:stCondLst>
                                            <p:cond delay="821"/>
                                          </p:stCondLst>
                                        </p:cTn>
                                        <p:tgtEl>
                                          <p:spTgt spid="468"/>
                                        </p:tgtEl>
                                      </p:cBhvr>
                                      <p:to x="100000" y="90000"/>
                                    </p:animScale>
                                    <p:animScale>
                                      <p:cBhvr>
                                        <p:cTn id="148" dur="83" decel="50000">
                                          <p:stCondLst>
                                            <p:cond delay="834"/>
                                          </p:stCondLst>
                                        </p:cTn>
                                        <p:tgtEl>
                                          <p:spTgt spid="468"/>
                                        </p:tgtEl>
                                      </p:cBhvr>
                                      <p:to x="100000" y="100000"/>
                                    </p:animScale>
                                    <p:animScale>
                                      <p:cBhvr>
                                        <p:cTn id="149" dur="13">
                                          <p:stCondLst>
                                            <p:cond delay="904"/>
                                          </p:stCondLst>
                                        </p:cTn>
                                        <p:tgtEl>
                                          <p:spTgt spid="468"/>
                                        </p:tgtEl>
                                      </p:cBhvr>
                                      <p:to x="100000" y="95000"/>
                                    </p:animScale>
                                    <p:animScale>
                                      <p:cBhvr>
                                        <p:cTn id="150" dur="83" decel="50000">
                                          <p:stCondLst>
                                            <p:cond delay="917"/>
                                          </p:stCondLst>
                                        </p:cTn>
                                        <p:tgtEl>
                                          <p:spTgt spid="468"/>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471"/>
                                        </p:tgtEl>
                                        <p:attrNameLst>
                                          <p:attrName>style.visibility</p:attrName>
                                        </p:attrNameLst>
                                      </p:cBhvr>
                                      <p:to>
                                        <p:strVal val="visible"/>
                                      </p:to>
                                    </p:set>
                                    <p:animEffect transition="in" filter="wipe(down)">
                                      <p:cBhvr>
                                        <p:cTn id="153" dur="290">
                                          <p:stCondLst>
                                            <p:cond delay="0"/>
                                          </p:stCondLst>
                                        </p:cTn>
                                        <p:tgtEl>
                                          <p:spTgt spid="471"/>
                                        </p:tgtEl>
                                      </p:cBhvr>
                                    </p:animEffect>
                                    <p:anim calcmode="lin" valueType="num">
                                      <p:cBhvr>
                                        <p:cTn id="154" dur="911" tmFilter="0,0; 0.14,0.36; 0.43,0.73; 0.71,0.91; 1.0,1.0">
                                          <p:stCondLst>
                                            <p:cond delay="0"/>
                                          </p:stCondLst>
                                        </p:cTn>
                                        <p:tgtEl>
                                          <p:spTgt spid="471"/>
                                        </p:tgtEl>
                                        <p:attrNameLst>
                                          <p:attrName>ppt_x</p:attrName>
                                        </p:attrNameLst>
                                      </p:cBhvr>
                                      <p:tavLst>
                                        <p:tav tm="0">
                                          <p:val>
                                            <p:strVal val="#ppt_x-0.25"/>
                                          </p:val>
                                        </p:tav>
                                        <p:tav tm="100000">
                                          <p:val>
                                            <p:strVal val="#ppt_x"/>
                                          </p:val>
                                        </p:tav>
                                      </p:tavLst>
                                    </p:anim>
                                    <p:anim calcmode="lin" valueType="num">
                                      <p:cBhvr>
                                        <p:cTn id="155" dur="332" tmFilter="0.0,0.0; 0.25,0.07; 0.50,0.2; 0.75,0.467; 1.0,1.0">
                                          <p:stCondLst>
                                            <p:cond delay="0"/>
                                          </p:stCondLst>
                                        </p:cTn>
                                        <p:tgtEl>
                                          <p:spTgt spid="471"/>
                                        </p:tgtEl>
                                        <p:attrNameLst>
                                          <p:attrName>ppt_y</p:attrName>
                                        </p:attrNameLst>
                                      </p:cBhvr>
                                      <p:tavLst>
                                        <p:tav tm="0" fmla="#ppt_y-sin(pi*$)/3">
                                          <p:val>
                                            <p:fltVal val="0.5"/>
                                          </p:val>
                                        </p:tav>
                                        <p:tav tm="100000">
                                          <p:val>
                                            <p:fltVal val="1"/>
                                          </p:val>
                                        </p:tav>
                                      </p:tavLst>
                                    </p:anim>
                                    <p:anim calcmode="lin" valueType="num">
                                      <p:cBhvr>
                                        <p:cTn id="156" dur="332" tmFilter="0, 0; 0.125,0.2665; 0.25,0.4; 0.375,0.465; 0.5,0.5;  0.625,0.535; 0.75,0.6; 0.875,0.7335; 1,1">
                                          <p:stCondLst>
                                            <p:cond delay="332"/>
                                          </p:stCondLst>
                                        </p:cTn>
                                        <p:tgtEl>
                                          <p:spTgt spid="471"/>
                                        </p:tgtEl>
                                        <p:attrNameLst>
                                          <p:attrName>ppt_y</p:attrName>
                                        </p:attrNameLst>
                                      </p:cBhvr>
                                      <p:tavLst>
                                        <p:tav tm="0" fmla="#ppt_y-sin(pi*$)/9">
                                          <p:val>
                                            <p:fltVal val="0"/>
                                          </p:val>
                                        </p:tav>
                                        <p:tav tm="100000">
                                          <p:val>
                                            <p:fltVal val="1"/>
                                          </p:val>
                                        </p:tav>
                                      </p:tavLst>
                                    </p:anim>
                                    <p:anim calcmode="lin" valueType="num">
                                      <p:cBhvr>
                                        <p:cTn id="157" dur="166" tmFilter="0, 0; 0.125,0.2665; 0.25,0.4; 0.375,0.465; 0.5,0.5;  0.625,0.535; 0.75,0.6; 0.875,0.7335; 1,1">
                                          <p:stCondLst>
                                            <p:cond delay="662"/>
                                          </p:stCondLst>
                                        </p:cTn>
                                        <p:tgtEl>
                                          <p:spTgt spid="471"/>
                                        </p:tgtEl>
                                        <p:attrNameLst>
                                          <p:attrName>ppt_y</p:attrName>
                                        </p:attrNameLst>
                                      </p:cBhvr>
                                      <p:tavLst>
                                        <p:tav tm="0" fmla="#ppt_y-sin(pi*$)/27">
                                          <p:val>
                                            <p:fltVal val="0"/>
                                          </p:val>
                                        </p:tav>
                                        <p:tav tm="100000">
                                          <p:val>
                                            <p:fltVal val="1"/>
                                          </p:val>
                                        </p:tav>
                                      </p:tavLst>
                                    </p:anim>
                                    <p:anim calcmode="lin" valueType="num">
                                      <p:cBhvr>
                                        <p:cTn id="158" dur="82" tmFilter="0, 0; 0.125,0.2665; 0.25,0.4; 0.375,0.465; 0.5,0.5;  0.625,0.535; 0.75,0.6; 0.875,0.7335; 1,1">
                                          <p:stCondLst>
                                            <p:cond delay="828"/>
                                          </p:stCondLst>
                                        </p:cTn>
                                        <p:tgtEl>
                                          <p:spTgt spid="471"/>
                                        </p:tgtEl>
                                        <p:attrNameLst>
                                          <p:attrName>ppt_y</p:attrName>
                                        </p:attrNameLst>
                                      </p:cBhvr>
                                      <p:tavLst>
                                        <p:tav tm="0" fmla="#ppt_y-sin(pi*$)/81">
                                          <p:val>
                                            <p:fltVal val="0"/>
                                          </p:val>
                                        </p:tav>
                                        <p:tav tm="100000">
                                          <p:val>
                                            <p:fltVal val="1"/>
                                          </p:val>
                                        </p:tav>
                                      </p:tavLst>
                                    </p:anim>
                                    <p:animScale>
                                      <p:cBhvr>
                                        <p:cTn id="159" dur="13">
                                          <p:stCondLst>
                                            <p:cond delay="325"/>
                                          </p:stCondLst>
                                        </p:cTn>
                                        <p:tgtEl>
                                          <p:spTgt spid="471"/>
                                        </p:tgtEl>
                                      </p:cBhvr>
                                      <p:to x="100000" y="60000"/>
                                    </p:animScale>
                                    <p:animScale>
                                      <p:cBhvr>
                                        <p:cTn id="160" dur="83" decel="50000">
                                          <p:stCondLst>
                                            <p:cond delay="338"/>
                                          </p:stCondLst>
                                        </p:cTn>
                                        <p:tgtEl>
                                          <p:spTgt spid="471"/>
                                        </p:tgtEl>
                                      </p:cBhvr>
                                      <p:to x="100000" y="100000"/>
                                    </p:animScale>
                                    <p:animScale>
                                      <p:cBhvr>
                                        <p:cTn id="161" dur="13">
                                          <p:stCondLst>
                                            <p:cond delay="656"/>
                                          </p:stCondLst>
                                        </p:cTn>
                                        <p:tgtEl>
                                          <p:spTgt spid="471"/>
                                        </p:tgtEl>
                                      </p:cBhvr>
                                      <p:to x="100000" y="80000"/>
                                    </p:animScale>
                                    <p:animScale>
                                      <p:cBhvr>
                                        <p:cTn id="162" dur="83" decel="50000">
                                          <p:stCondLst>
                                            <p:cond delay="669"/>
                                          </p:stCondLst>
                                        </p:cTn>
                                        <p:tgtEl>
                                          <p:spTgt spid="471"/>
                                        </p:tgtEl>
                                      </p:cBhvr>
                                      <p:to x="100000" y="100000"/>
                                    </p:animScale>
                                    <p:animScale>
                                      <p:cBhvr>
                                        <p:cTn id="163" dur="13">
                                          <p:stCondLst>
                                            <p:cond delay="821"/>
                                          </p:stCondLst>
                                        </p:cTn>
                                        <p:tgtEl>
                                          <p:spTgt spid="471"/>
                                        </p:tgtEl>
                                      </p:cBhvr>
                                      <p:to x="100000" y="90000"/>
                                    </p:animScale>
                                    <p:animScale>
                                      <p:cBhvr>
                                        <p:cTn id="164" dur="83" decel="50000">
                                          <p:stCondLst>
                                            <p:cond delay="834"/>
                                          </p:stCondLst>
                                        </p:cTn>
                                        <p:tgtEl>
                                          <p:spTgt spid="471"/>
                                        </p:tgtEl>
                                      </p:cBhvr>
                                      <p:to x="100000" y="100000"/>
                                    </p:animScale>
                                    <p:animScale>
                                      <p:cBhvr>
                                        <p:cTn id="165" dur="13">
                                          <p:stCondLst>
                                            <p:cond delay="904"/>
                                          </p:stCondLst>
                                        </p:cTn>
                                        <p:tgtEl>
                                          <p:spTgt spid="471"/>
                                        </p:tgtEl>
                                      </p:cBhvr>
                                      <p:to x="100000" y="95000"/>
                                    </p:animScale>
                                    <p:animScale>
                                      <p:cBhvr>
                                        <p:cTn id="166" dur="83" decel="50000">
                                          <p:stCondLst>
                                            <p:cond delay="917"/>
                                          </p:stCondLst>
                                        </p:cTn>
                                        <p:tgtEl>
                                          <p:spTgt spid="471"/>
                                        </p:tgtEl>
                                      </p:cBhvr>
                                      <p:to x="100000" y="100000"/>
                                    </p:animScale>
                                  </p:childTnLst>
                                </p:cTn>
                              </p:par>
                              <p:par>
                                <p:cTn id="167" presetID="26" presetClass="entr" presetSubtype="0" fill="hold" grpId="0" nodeType="withEffect">
                                  <p:stCondLst>
                                    <p:cond delay="0"/>
                                  </p:stCondLst>
                                  <p:childTnLst>
                                    <p:set>
                                      <p:cBhvr>
                                        <p:cTn id="168" dur="1" fill="hold">
                                          <p:stCondLst>
                                            <p:cond delay="0"/>
                                          </p:stCondLst>
                                        </p:cTn>
                                        <p:tgtEl>
                                          <p:spTgt spid="480"/>
                                        </p:tgtEl>
                                        <p:attrNameLst>
                                          <p:attrName>style.visibility</p:attrName>
                                        </p:attrNameLst>
                                      </p:cBhvr>
                                      <p:to>
                                        <p:strVal val="visible"/>
                                      </p:to>
                                    </p:set>
                                    <p:animEffect transition="in" filter="wipe(down)">
                                      <p:cBhvr>
                                        <p:cTn id="169" dur="290">
                                          <p:stCondLst>
                                            <p:cond delay="0"/>
                                          </p:stCondLst>
                                        </p:cTn>
                                        <p:tgtEl>
                                          <p:spTgt spid="480"/>
                                        </p:tgtEl>
                                      </p:cBhvr>
                                    </p:animEffect>
                                    <p:anim calcmode="lin" valueType="num">
                                      <p:cBhvr>
                                        <p:cTn id="170" dur="911" tmFilter="0,0; 0.14,0.36; 0.43,0.73; 0.71,0.91; 1.0,1.0">
                                          <p:stCondLst>
                                            <p:cond delay="0"/>
                                          </p:stCondLst>
                                        </p:cTn>
                                        <p:tgtEl>
                                          <p:spTgt spid="480"/>
                                        </p:tgtEl>
                                        <p:attrNameLst>
                                          <p:attrName>ppt_x</p:attrName>
                                        </p:attrNameLst>
                                      </p:cBhvr>
                                      <p:tavLst>
                                        <p:tav tm="0">
                                          <p:val>
                                            <p:strVal val="#ppt_x-0.25"/>
                                          </p:val>
                                        </p:tav>
                                        <p:tav tm="100000">
                                          <p:val>
                                            <p:strVal val="#ppt_x"/>
                                          </p:val>
                                        </p:tav>
                                      </p:tavLst>
                                    </p:anim>
                                    <p:anim calcmode="lin" valueType="num">
                                      <p:cBhvr>
                                        <p:cTn id="171" dur="332" tmFilter="0.0,0.0; 0.25,0.07; 0.50,0.2; 0.75,0.467; 1.0,1.0">
                                          <p:stCondLst>
                                            <p:cond delay="0"/>
                                          </p:stCondLst>
                                        </p:cTn>
                                        <p:tgtEl>
                                          <p:spTgt spid="480"/>
                                        </p:tgtEl>
                                        <p:attrNameLst>
                                          <p:attrName>ppt_y</p:attrName>
                                        </p:attrNameLst>
                                      </p:cBhvr>
                                      <p:tavLst>
                                        <p:tav tm="0" fmla="#ppt_y-sin(pi*$)/3">
                                          <p:val>
                                            <p:fltVal val="0.5"/>
                                          </p:val>
                                        </p:tav>
                                        <p:tav tm="100000">
                                          <p:val>
                                            <p:fltVal val="1"/>
                                          </p:val>
                                        </p:tav>
                                      </p:tavLst>
                                    </p:anim>
                                    <p:anim calcmode="lin" valueType="num">
                                      <p:cBhvr>
                                        <p:cTn id="172" dur="332" tmFilter="0, 0; 0.125,0.2665; 0.25,0.4; 0.375,0.465; 0.5,0.5;  0.625,0.535; 0.75,0.6; 0.875,0.7335; 1,1">
                                          <p:stCondLst>
                                            <p:cond delay="332"/>
                                          </p:stCondLst>
                                        </p:cTn>
                                        <p:tgtEl>
                                          <p:spTgt spid="480"/>
                                        </p:tgtEl>
                                        <p:attrNameLst>
                                          <p:attrName>ppt_y</p:attrName>
                                        </p:attrNameLst>
                                      </p:cBhvr>
                                      <p:tavLst>
                                        <p:tav tm="0" fmla="#ppt_y-sin(pi*$)/9">
                                          <p:val>
                                            <p:fltVal val="0"/>
                                          </p:val>
                                        </p:tav>
                                        <p:tav tm="100000">
                                          <p:val>
                                            <p:fltVal val="1"/>
                                          </p:val>
                                        </p:tav>
                                      </p:tavLst>
                                    </p:anim>
                                    <p:anim calcmode="lin" valueType="num">
                                      <p:cBhvr>
                                        <p:cTn id="173" dur="166" tmFilter="0, 0; 0.125,0.2665; 0.25,0.4; 0.375,0.465; 0.5,0.5;  0.625,0.535; 0.75,0.6; 0.875,0.7335; 1,1">
                                          <p:stCondLst>
                                            <p:cond delay="662"/>
                                          </p:stCondLst>
                                        </p:cTn>
                                        <p:tgtEl>
                                          <p:spTgt spid="480"/>
                                        </p:tgtEl>
                                        <p:attrNameLst>
                                          <p:attrName>ppt_y</p:attrName>
                                        </p:attrNameLst>
                                      </p:cBhvr>
                                      <p:tavLst>
                                        <p:tav tm="0" fmla="#ppt_y-sin(pi*$)/27">
                                          <p:val>
                                            <p:fltVal val="0"/>
                                          </p:val>
                                        </p:tav>
                                        <p:tav tm="100000">
                                          <p:val>
                                            <p:fltVal val="1"/>
                                          </p:val>
                                        </p:tav>
                                      </p:tavLst>
                                    </p:anim>
                                    <p:anim calcmode="lin" valueType="num">
                                      <p:cBhvr>
                                        <p:cTn id="174" dur="82" tmFilter="0, 0; 0.125,0.2665; 0.25,0.4; 0.375,0.465; 0.5,0.5;  0.625,0.535; 0.75,0.6; 0.875,0.7335; 1,1">
                                          <p:stCondLst>
                                            <p:cond delay="828"/>
                                          </p:stCondLst>
                                        </p:cTn>
                                        <p:tgtEl>
                                          <p:spTgt spid="480"/>
                                        </p:tgtEl>
                                        <p:attrNameLst>
                                          <p:attrName>ppt_y</p:attrName>
                                        </p:attrNameLst>
                                      </p:cBhvr>
                                      <p:tavLst>
                                        <p:tav tm="0" fmla="#ppt_y-sin(pi*$)/81">
                                          <p:val>
                                            <p:fltVal val="0"/>
                                          </p:val>
                                        </p:tav>
                                        <p:tav tm="100000">
                                          <p:val>
                                            <p:fltVal val="1"/>
                                          </p:val>
                                        </p:tav>
                                      </p:tavLst>
                                    </p:anim>
                                    <p:animScale>
                                      <p:cBhvr>
                                        <p:cTn id="175" dur="13">
                                          <p:stCondLst>
                                            <p:cond delay="325"/>
                                          </p:stCondLst>
                                        </p:cTn>
                                        <p:tgtEl>
                                          <p:spTgt spid="480"/>
                                        </p:tgtEl>
                                      </p:cBhvr>
                                      <p:to x="100000" y="60000"/>
                                    </p:animScale>
                                    <p:animScale>
                                      <p:cBhvr>
                                        <p:cTn id="176" dur="83" decel="50000">
                                          <p:stCondLst>
                                            <p:cond delay="338"/>
                                          </p:stCondLst>
                                        </p:cTn>
                                        <p:tgtEl>
                                          <p:spTgt spid="480"/>
                                        </p:tgtEl>
                                      </p:cBhvr>
                                      <p:to x="100000" y="100000"/>
                                    </p:animScale>
                                    <p:animScale>
                                      <p:cBhvr>
                                        <p:cTn id="177" dur="13">
                                          <p:stCondLst>
                                            <p:cond delay="656"/>
                                          </p:stCondLst>
                                        </p:cTn>
                                        <p:tgtEl>
                                          <p:spTgt spid="480"/>
                                        </p:tgtEl>
                                      </p:cBhvr>
                                      <p:to x="100000" y="80000"/>
                                    </p:animScale>
                                    <p:animScale>
                                      <p:cBhvr>
                                        <p:cTn id="178" dur="83" decel="50000">
                                          <p:stCondLst>
                                            <p:cond delay="669"/>
                                          </p:stCondLst>
                                        </p:cTn>
                                        <p:tgtEl>
                                          <p:spTgt spid="480"/>
                                        </p:tgtEl>
                                      </p:cBhvr>
                                      <p:to x="100000" y="100000"/>
                                    </p:animScale>
                                    <p:animScale>
                                      <p:cBhvr>
                                        <p:cTn id="179" dur="13">
                                          <p:stCondLst>
                                            <p:cond delay="821"/>
                                          </p:stCondLst>
                                        </p:cTn>
                                        <p:tgtEl>
                                          <p:spTgt spid="480"/>
                                        </p:tgtEl>
                                      </p:cBhvr>
                                      <p:to x="100000" y="90000"/>
                                    </p:animScale>
                                    <p:animScale>
                                      <p:cBhvr>
                                        <p:cTn id="180" dur="83" decel="50000">
                                          <p:stCondLst>
                                            <p:cond delay="834"/>
                                          </p:stCondLst>
                                        </p:cTn>
                                        <p:tgtEl>
                                          <p:spTgt spid="480"/>
                                        </p:tgtEl>
                                      </p:cBhvr>
                                      <p:to x="100000" y="100000"/>
                                    </p:animScale>
                                    <p:animScale>
                                      <p:cBhvr>
                                        <p:cTn id="181" dur="13">
                                          <p:stCondLst>
                                            <p:cond delay="904"/>
                                          </p:stCondLst>
                                        </p:cTn>
                                        <p:tgtEl>
                                          <p:spTgt spid="480"/>
                                        </p:tgtEl>
                                      </p:cBhvr>
                                      <p:to x="100000" y="95000"/>
                                    </p:animScale>
                                    <p:animScale>
                                      <p:cBhvr>
                                        <p:cTn id="182" dur="83" decel="50000">
                                          <p:stCondLst>
                                            <p:cond delay="917"/>
                                          </p:stCondLst>
                                        </p:cTn>
                                        <p:tgtEl>
                                          <p:spTgt spid="480"/>
                                        </p:tgtEl>
                                      </p:cBhvr>
                                      <p:to x="100000" y="100000"/>
                                    </p:animScale>
                                  </p:childTnLst>
                                </p:cTn>
                              </p:par>
                              <p:par>
                                <p:cTn id="183" presetID="26" presetClass="entr" presetSubtype="0" fill="hold" grpId="0" nodeType="withEffect">
                                  <p:stCondLst>
                                    <p:cond delay="0"/>
                                  </p:stCondLst>
                                  <p:childTnLst>
                                    <p:set>
                                      <p:cBhvr>
                                        <p:cTn id="184" dur="1" fill="hold">
                                          <p:stCondLst>
                                            <p:cond delay="0"/>
                                          </p:stCondLst>
                                        </p:cTn>
                                        <p:tgtEl>
                                          <p:spTgt spid="484">
                                            <p:txEl>
                                              <p:pRg st="0" end="0"/>
                                            </p:txEl>
                                          </p:spTgt>
                                        </p:tgtEl>
                                        <p:attrNameLst>
                                          <p:attrName>style.visibility</p:attrName>
                                        </p:attrNameLst>
                                      </p:cBhvr>
                                      <p:to>
                                        <p:strVal val="visible"/>
                                      </p:to>
                                    </p:set>
                                    <p:animEffect transition="in" filter="wipe(down)">
                                      <p:cBhvr>
                                        <p:cTn id="185" dur="290">
                                          <p:stCondLst>
                                            <p:cond delay="0"/>
                                          </p:stCondLst>
                                        </p:cTn>
                                        <p:tgtEl>
                                          <p:spTgt spid="484">
                                            <p:txEl>
                                              <p:pRg st="0" end="0"/>
                                            </p:txEl>
                                          </p:spTgt>
                                        </p:tgtEl>
                                      </p:cBhvr>
                                    </p:animEffect>
                                    <p:anim calcmode="lin" valueType="num">
                                      <p:cBhvr>
                                        <p:cTn id="186" dur="911" tmFilter="0,0; 0.14,0.36; 0.43,0.73; 0.71,0.91; 1.0,1.0">
                                          <p:stCondLst>
                                            <p:cond delay="0"/>
                                          </p:stCondLst>
                                        </p:cTn>
                                        <p:tgtEl>
                                          <p:spTgt spid="484">
                                            <p:txEl>
                                              <p:pRg st="0" end="0"/>
                                            </p:txEl>
                                          </p:spTgt>
                                        </p:tgtEl>
                                        <p:attrNameLst>
                                          <p:attrName>ppt_x</p:attrName>
                                        </p:attrNameLst>
                                      </p:cBhvr>
                                      <p:tavLst>
                                        <p:tav tm="0">
                                          <p:val>
                                            <p:strVal val="#ppt_x-0.25"/>
                                          </p:val>
                                        </p:tav>
                                        <p:tav tm="100000">
                                          <p:val>
                                            <p:strVal val="#ppt_x"/>
                                          </p:val>
                                        </p:tav>
                                      </p:tavLst>
                                    </p:anim>
                                    <p:anim calcmode="lin" valueType="num">
                                      <p:cBhvr>
                                        <p:cTn id="187" dur="332" tmFilter="0.0,0.0; 0.25,0.07; 0.50,0.2; 0.75,0.467; 1.0,1.0">
                                          <p:stCondLst>
                                            <p:cond delay="0"/>
                                          </p:stCondLst>
                                        </p:cTn>
                                        <p:tgtEl>
                                          <p:spTgt spid="484">
                                            <p:txEl>
                                              <p:pRg st="0" end="0"/>
                                            </p:txEl>
                                          </p:spTgt>
                                        </p:tgtEl>
                                        <p:attrNameLst>
                                          <p:attrName>ppt_y</p:attrName>
                                        </p:attrNameLst>
                                      </p:cBhvr>
                                      <p:tavLst>
                                        <p:tav tm="0" fmla="#ppt_y-sin(pi*$)/3">
                                          <p:val>
                                            <p:fltVal val="0.5"/>
                                          </p:val>
                                        </p:tav>
                                        <p:tav tm="100000">
                                          <p:val>
                                            <p:fltVal val="1"/>
                                          </p:val>
                                        </p:tav>
                                      </p:tavLst>
                                    </p:anim>
                                    <p:anim calcmode="lin" valueType="num">
                                      <p:cBhvr>
                                        <p:cTn id="188" dur="332" tmFilter="0, 0; 0.125,0.2665; 0.25,0.4; 0.375,0.465; 0.5,0.5;  0.625,0.535; 0.75,0.6; 0.875,0.7335; 1,1">
                                          <p:stCondLst>
                                            <p:cond delay="332"/>
                                          </p:stCondLst>
                                        </p:cTn>
                                        <p:tgtEl>
                                          <p:spTgt spid="484">
                                            <p:txEl>
                                              <p:pRg st="0" end="0"/>
                                            </p:txEl>
                                          </p:spTgt>
                                        </p:tgtEl>
                                        <p:attrNameLst>
                                          <p:attrName>ppt_y</p:attrName>
                                        </p:attrNameLst>
                                      </p:cBhvr>
                                      <p:tavLst>
                                        <p:tav tm="0" fmla="#ppt_y-sin(pi*$)/9">
                                          <p:val>
                                            <p:fltVal val="0"/>
                                          </p:val>
                                        </p:tav>
                                        <p:tav tm="100000">
                                          <p:val>
                                            <p:fltVal val="1"/>
                                          </p:val>
                                        </p:tav>
                                      </p:tavLst>
                                    </p:anim>
                                    <p:anim calcmode="lin" valueType="num">
                                      <p:cBhvr>
                                        <p:cTn id="189" dur="166" tmFilter="0, 0; 0.125,0.2665; 0.25,0.4; 0.375,0.465; 0.5,0.5;  0.625,0.535; 0.75,0.6; 0.875,0.7335; 1,1">
                                          <p:stCondLst>
                                            <p:cond delay="662"/>
                                          </p:stCondLst>
                                        </p:cTn>
                                        <p:tgtEl>
                                          <p:spTgt spid="484">
                                            <p:txEl>
                                              <p:pRg st="0" end="0"/>
                                            </p:txEl>
                                          </p:spTgt>
                                        </p:tgtEl>
                                        <p:attrNameLst>
                                          <p:attrName>ppt_y</p:attrName>
                                        </p:attrNameLst>
                                      </p:cBhvr>
                                      <p:tavLst>
                                        <p:tav tm="0" fmla="#ppt_y-sin(pi*$)/27">
                                          <p:val>
                                            <p:fltVal val="0"/>
                                          </p:val>
                                        </p:tav>
                                        <p:tav tm="100000">
                                          <p:val>
                                            <p:fltVal val="1"/>
                                          </p:val>
                                        </p:tav>
                                      </p:tavLst>
                                    </p:anim>
                                    <p:anim calcmode="lin" valueType="num">
                                      <p:cBhvr>
                                        <p:cTn id="190" dur="82" tmFilter="0, 0; 0.125,0.2665; 0.25,0.4; 0.375,0.465; 0.5,0.5;  0.625,0.535; 0.75,0.6; 0.875,0.7335; 1,1">
                                          <p:stCondLst>
                                            <p:cond delay="828"/>
                                          </p:stCondLst>
                                        </p:cTn>
                                        <p:tgtEl>
                                          <p:spTgt spid="484">
                                            <p:txEl>
                                              <p:pRg st="0" end="0"/>
                                            </p:txEl>
                                          </p:spTgt>
                                        </p:tgtEl>
                                        <p:attrNameLst>
                                          <p:attrName>ppt_y</p:attrName>
                                        </p:attrNameLst>
                                      </p:cBhvr>
                                      <p:tavLst>
                                        <p:tav tm="0" fmla="#ppt_y-sin(pi*$)/81">
                                          <p:val>
                                            <p:fltVal val="0"/>
                                          </p:val>
                                        </p:tav>
                                        <p:tav tm="100000">
                                          <p:val>
                                            <p:fltVal val="1"/>
                                          </p:val>
                                        </p:tav>
                                      </p:tavLst>
                                    </p:anim>
                                    <p:animScale>
                                      <p:cBhvr>
                                        <p:cTn id="191" dur="13">
                                          <p:stCondLst>
                                            <p:cond delay="325"/>
                                          </p:stCondLst>
                                        </p:cTn>
                                        <p:tgtEl>
                                          <p:spTgt spid="484">
                                            <p:txEl>
                                              <p:pRg st="0" end="0"/>
                                            </p:txEl>
                                          </p:spTgt>
                                        </p:tgtEl>
                                      </p:cBhvr>
                                      <p:to x="100000" y="60000"/>
                                    </p:animScale>
                                    <p:animScale>
                                      <p:cBhvr>
                                        <p:cTn id="192" dur="83" decel="50000">
                                          <p:stCondLst>
                                            <p:cond delay="338"/>
                                          </p:stCondLst>
                                        </p:cTn>
                                        <p:tgtEl>
                                          <p:spTgt spid="484">
                                            <p:txEl>
                                              <p:pRg st="0" end="0"/>
                                            </p:txEl>
                                          </p:spTgt>
                                        </p:tgtEl>
                                      </p:cBhvr>
                                      <p:to x="100000" y="100000"/>
                                    </p:animScale>
                                    <p:animScale>
                                      <p:cBhvr>
                                        <p:cTn id="193" dur="13">
                                          <p:stCondLst>
                                            <p:cond delay="656"/>
                                          </p:stCondLst>
                                        </p:cTn>
                                        <p:tgtEl>
                                          <p:spTgt spid="484">
                                            <p:txEl>
                                              <p:pRg st="0" end="0"/>
                                            </p:txEl>
                                          </p:spTgt>
                                        </p:tgtEl>
                                      </p:cBhvr>
                                      <p:to x="100000" y="80000"/>
                                    </p:animScale>
                                    <p:animScale>
                                      <p:cBhvr>
                                        <p:cTn id="194" dur="83" decel="50000">
                                          <p:stCondLst>
                                            <p:cond delay="669"/>
                                          </p:stCondLst>
                                        </p:cTn>
                                        <p:tgtEl>
                                          <p:spTgt spid="484">
                                            <p:txEl>
                                              <p:pRg st="0" end="0"/>
                                            </p:txEl>
                                          </p:spTgt>
                                        </p:tgtEl>
                                      </p:cBhvr>
                                      <p:to x="100000" y="100000"/>
                                    </p:animScale>
                                    <p:animScale>
                                      <p:cBhvr>
                                        <p:cTn id="195" dur="13">
                                          <p:stCondLst>
                                            <p:cond delay="821"/>
                                          </p:stCondLst>
                                        </p:cTn>
                                        <p:tgtEl>
                                          <p:spTgt spid="484">
                                            <p:txEl>
                                              <p:pRg st="0" end="0"/>
                                            </p:txEl>
                                          </p:spTgt>
                                        </p:tgtEl>
                                      </p:cBhvr>
                                      <p:to x="100000" y="90000"/>
                                    </p:animScale>
                                    <p:animScale>
                                      <p:cBhvr>
                                        <p:cTn id="196" dur="83" decel="50000">
                                          <p:stCondLst>
                                            <p:cond delay="834"/>
                                          </p:stCondLst>
                                        </p:cTn>
                                        <p:tgtEl>
                                          <p:spTgt spid="484">
                                            <p:txEl>
                                              <p:pRg st="0" end="0"/>
                                            </p:txEl>
                                          </p:spTgt>
                                        </p:tgtEl>
                                      </p:cBhvr>
                                      <p:to x="100000" y="100000"/>
                                    </p:animScale>
                                    <p:animScale>
                                      <p:cBhvr>
                                        <p:cTn id="197" dur="13">
                                          <p:stCondLst>
                                            <p:cond delay="904"/>
                                          </p:stCondLst>
                                        </p:cTn>
                                        <p:tgtEl>
                                          <p:spTgt spid="484">
                                            <p:txEl>
                                              <p:pRg st="0" end="0"/>
                                            </p:txEl>
                                          </p:spTgt>
                                        </p:tgtEl>
                                      </p:cBhvr>
                                      <p:to x="100000" y="95000"/>
                                    </p:animScale>
                                    <p:animScale>
                                      <p:cBhvr>
                                        <p:cTn id="198" dur="83" decel="50000">
                                          <p:stCondLst>
                                            <p:cond delay="917"/>
                                          </p:stCondLst>
                                        </p:cTn>
                                        <p:tgtEl>
                                          <p:spTgt spid="484">
                                            <p:txEl>
                                              <p:pRg st="0" end="0"/>
                                            </p:txEl>
                                          </p:spTgt>
                                        </p:tgtEl>
                                      </p:cBhvr>
                                      <p:to x="100000" y="100000"/>
                                    </p:animScale>
                                  </p:childTnLst>
                                </p:cTn>
                              </p:par>
                            </p:childTnLst>
                          </p:cTn>
                        </p:par>
                        <p:par>
                          <p:cTn id="199" fill="hold">
                            <p:stCondLst>
                              <p:cond delay="3000"/>
                            </p:stCondLst>
                            <p:childTnLst>
                              <p:par>
                                <p:cTn id="200" presetID="26" presetClass="entr" presetSubtype="0" fill="hold" grpId="0" nodeType="afterEffect">
                                  <p:stCondLst>
                                    <p:cond delay="0"/>
                                  </p:stCondLst>
                                  <p:childTnLst>
                                    <p:set>
                                      <p:cBhvr>
                                        <p:cTn id="201" dur="1" fill="hold">
                                          <p:stCondLst>
                                            <p:cond delay="0"/>
                                          </p:stCondLst>
                                        </p:cTn>
                                        <p:tgtEl>
                                          <p:spTgt spid="465"/>
                                        </p:tgtEl>
                                        <p:attrNameLst>
                                          <p:attrName>style.visibility</p:attrName>
                                        </p:attrNameLst>
                                      </p:cBhvr>
                                      <p:to>
                                        <p:strVal val="visible"/>
                                      </p:to>
                                    </p:set>
                                    <p:animEffect transition="in" filter="wipe(down)">
                                      <p:cBhvr>
                                        <p:cTn id="202" dur="290">
                                          <p:stCondLst>
                                            <p:cond delay="0"/>
                                          </p:stCondLst>
                                        </p:cTn>
                                        <p:tgtEl>
                                          <p:spTgt spid="465"/>
                                        </p:tgtEl>
                                      </p:cBhvr>
                                    </p:animEffect>
                                    <p:anim calcmode="lin" valueType="num">
                                      <p:cBhvr>
                                        <p:cTn id="203" dur="911" tmFilter="0,0; 0.14,0.36; 0.43,0.73; 0.71,0.91; 1.0,1.0">
                                          <p:stCondLst>
                                            <p:cond delay="0"/>
                                          </p:stCondLst>
                                        </p:cTn>
                                        <p:tgtEl>
                                          <p:spTgt spid="465"/>
                                        </p:tgtEl>
                                        <p:attrNameLst>
                                          <p:attrName>ppt_x</p:attrName>
                                        </p:attrNameLst>
                                      </p:cBhvr>
                                      <p:tavLst>
                                        <p:tav tm="0">
                                          <p:val>
                                            <p:strVal val="#ppt_x-0.25"/>
                                          </p:val>
                                        </p:tav>
                                        <p:tav tm="100000">
                                          <p:val>
                                            <p:strVal val="#ppt_x"/>
                                          </p:val>
                                        </p:tav>
                                      </p:tavLst>
                                    </p:anim>
                                    <p:anim calcmode="lin" valueType="num">
                                      <p:cBhvr>
                                        <p:cTn id="204" dur="332" tmFilter="0.0,0.0; 0.25,0.07; 0.50,0.2; 0.75,0.467; 1.0,1.0">
                                          <p:stCondLst>
                                            <p:cond delay="0"/>
                                          </p:stCondLst>
                                        </p:cTn>
                                        <p:tgtEl>
                                          <p:spTgt spid="465"/>
                                        </p:tgtEl>
                                        <p:attrNameLst>
                                          <p:attrName>ppt_y</p:attrName>
                                        </p:attrNameLst>
                                      </p:cBhvr>
                                      <p:tavLst>
                                        <p:tav tm="0" fmla="#ppt_y-sin(pi*$)/3">
                                          <p:val>
                                            <p:fltVal val="0.5"/>
                                          </p:val>
                                        </p:tav>
                                        <p:tav tm="100000">
                                          <p:val>
                                            <p:fltVal val="1"/>
                                          </p:val>
                                        </p:tav>
                                      </p:tavLst>
                                    </p:anim>
                                    <p:anim calcmode="lin" valueType="num">
                                      <p:cBhvr>
                                        <p:cTn id="205" dur="332" tmFilter="0, 0; 0.125,0.2665; 0.25,0.4; 0.375,0.465; 0.5,0.5;  0.625,0.535; 0.75,0.6; 0.875,0.7335; 1,1">
                                          <p:stCondLst>
                                            <p:cond delay="332"/>
                                          </p:stCondLst>
                                        </p:cTn>
                                        <p:tgtEl>
                                          <p:spTgt spid="465"/>
                                        </p:tgtEl>
                                        <p:attrNameLst>
                                          <p:attrName>ppt_y</p:attrName>
                                        </p:attrNameLst>
                                      </p:cBhvr>
                                      <p:tavLst>
                                        <p:tav tm="0" fmla="#ppt_y-sin(pi*$)/9">
                                          <p:val>
                                            <p:fltVal val="0"/>
                                          </p:val>
                                        </p:tav>
                                        <p:tav tm="100000">
                                          <p:val>
                                            <p:fltVal val="1"/>
                                          </p:val>
                                        </p:tav>
                                      </p:tavLst>
                                    </p:anim>
                                    <p:anim calcmode="lin" valueType="num">
                                      <p:cBhvr>
                                        <p:cTn id="206" dur="166" tmFilter="0, 0; 0.125,0.2665; 0.25,0.4; 0.375,0.465; 0.5,0.5;  0.625,0.535; 0.75,0.6; 0.875,0.7335; 1,1">
                                          <p:stCondLst>
                                            <p:cond delay="662"/>
                                          </p:stCondLst>
                                        </p:cTn>
                                        <p:tgtEl>
                                          <p:spTgt spid="465"/>
                                        </p:tgtEl>
                                        <p:attrNameLst>
                                          <p:attrName>ppt_y</p:attrName>
                                        </p:attrNameLst>
                                      </p:cBhvr>
                                      <p:tavLst>
                                        <p:tav tm="0" fmla="#ppt_y-sin(pi*$)/27">
                                          <p:val>
                                            <p:fltVal val="0"/>
                                          </p:val>
                                        </p:tav>
                                        <p:tav tm="100000">
                                          <p:val>
                                            <p:fltVal val="1"/>
                                          </p:val>
                                        </p:tav>
                                      </p:tavLst>
                                    </p:anim>
                                    <p:anim calcmode="lin" valueType="num">
                                      <p:cBhvr>
                                        <p:cTn id="207" dur="82" tmFilter="0, 0; 0.125,0.2665; 0.25,0.4; 0.375,0.465; 0.5,0.5;  0.625,0.535; 0.75,0.6; 0.875,0.7335; 1,1">
                                          <p:stCondLst>
                                            <p:cond delay="828"/>
                                          </p:stCondLst>
                                        </p:cTn>
                                        <p:tgtEl>
                                          <p:spTgt spid="465"/>
                                        </p:tgtEl>
                                        <p:attrNameLst>
                                          <p:attrName>ppt_y</p:attrName>
                                        </p:attrNameLst>
                                      </p:cBhvr>
                                      <p:tavLst>
                                        <p:tav tm="0" fmla="#ppt_y-sin(pi*$)/81">
                                          <p:val>
                                            <p:fltVal val="0"/>
                                          </p:val>
                                        </p:tav>
                                        <p:tav tm="100000">
                                          <p:val>
                                            <p:fltVal val="1"/>
                                          </p:val>
                                        </p:tav>
                                      </p:tavLst>
                                    </p:anim>
                                    <p:animScale>
                                      <p:cBhvr>
                                        <p:cTn id="208" dur="13">
                                          <p:stCondLst>
                                            <p:cond delay="325"/>
                                          </p:stCondLst>
                                        </p:cTn>
                                        <p:tgtEl>
                                          <p:spTgt spid="465"/>
                                        </p:tgtEl>
                                      </p:cBhvr>
                                      <p:to x="100000" y="60000"/>
                                    </p:animScale>
                                    <p:animScale>
                                      <p:cBhvr>
                                        <p:cTn id="209" dur="83" decel="50000">
                                          <p:stCondLst>
                                            <p:cond delay="338"/>
                                          </p:stCondLst>
                                        </p:cTn>
                                        <p:tgtEl>
                                          <p:spTgt spid="465"/>
                                        </p:tgtEl>
                                      </p:cBhvr>
                                      <p:to x="100000" y="100000"/>
                                    </p:animScale>
                                    <p:animScale>
                                      <p:cBhvr>
                                        <p:cTn id="210" dur="13">
                                          <p:stCondLst>
                                            <p:cond delay="656"/>
                                          </p:stCondLst>
                                        </p:cTn>
                                        <p:tgtEl>
                                          <p:spTgt spid="465"/>
                                        </p:tgtEl>
                                      </p:cBhvr>
                                      <p:to x="100000" y="80000"/>
                                    </p:animScale>
                                    <p:animScale>
                                      <p:cBhvr>
                                        <p:cTn id="211" dur="83" decel="50000">
                                          <p:stCondLst>
                                            <p:cond delay="669"/>
                                          </p:stCondLst>
                                        </p:cTn>
                                        <p:tgtEl>
                                          <p:spTgt spid="465"/>
                                        </p:tgtEl>
                                      </p:cBhvr>
                                      <p:to x="100000" y="100000"/>
                                    </p:animScale>
                                    <p:animScale>
                                      <p:cBhvr>
                                        <p:cTn id="212" dur="13">
                                          <p:stCondLst>
                                            <p:cond delay="821"/>
                                          </p:stCondLst>
                                        </p:cTn>
                                        <p:tgtEl>
                                          <p:spTgt spid="465"/>
                                        </p:tgtEl>
                                      </p:cBhvr>
                                      <p:to x="100000" y="90000"/>
                                    </p:animScale>
                                    <p:animScale>
                                      <p:cBhvr>
                                        <p:cTn id="213" dur="83" decel="50000">
                                          <p:stCondLst>
                                            <p:cond delay="834"/>
                                          </p:stCondLst>
                                        </p:cTn>
                                        <p:tgtEl>
                                          <p:spTgt spid="465"/>
                                        </p:tgtEl>
                                      </p:cBhvr>
                                      <p:to x="100000" y="100000"/>
                                    </p:animScale>
                                    <p:animScale>
                                      <p:cBhvr>
                                        <p:cTn id="214" dur="13">
                                          <p:stCondLst>
                                            <p:cond delay="904"/>
                                          </p:stCondLst>
                                        </p:cTn>
                                        <p:tgtEl>
                                          <p:spTgt spid="465"/>
                                        </p:tgtEl>
                                      </p:cBhvr>
                                      <p:to x="100000" y="95000"/>
                                    </p:animScale>
                                    <p:animScale>
                                      <p:cBhvr>
                                        <p:cTn id="215" dur="83" decel="50000">
                                          <p:stCondLst>
                                            <p:cond delay="917"/>
                                          </p:stCondLst>
                                        </p:cTn>
                                        <p:tgtEl>
                                          <p:spTgt spid="465"/>
                                        </p:tgtEl>
                                      </p:cBhvr>
                                      <p:to x="100000" y="100000"/>
                                    </p:animScale>
                                  </p:childTnLst>
                                </p:cTn>
                              </p:par>
                              <p:par>
                                <p:cTn id="216" presetID="26" presetClass="entr" presetSubtype="0" fill="hold" grpId="0" nodeType="withEffect">
                                  <p:stCondLst>
                                    <p:cond delay="0"/>
                                  </p:stCondLst>
                                  <p:childTnLst>
                                    <p:set>
                                      <p:cBhvr>
                                        <p:cTn id="217" dur="1" fill="hold">
                                          <p:stCondLst>
                                            <p:cond delay="0"/>
                                          </p:stCondLst>
                                        </p:cTn>
                                        <p:tgtEl>
                                          <p:spTgt spid="469"/>
                                        </p:tgtEl>
                                        <p:attrNameLst>
                                          <p:attrName>style.visibility</p:attrName>
                                        </p:attrNameLst>
                                      </p:cBhvr>
                                      <p:to>
                                        <p:strVal val="visible"/>
                                      </p:to>
                                    </p:set>
                                    <p:animEffect transition="in" filter="wipe(down)">
                                      <p:cBhvr>
                                        <p:cTn id="218" dur="290">
                                          <p:stCondLst>
                                            <p:cond delay="0"/>
                                          </p:stCondLst>
                                        </p:cTn>
                                        <p:tgtEl>
                                          <p:spTgt spid="469"/>
                                        </p:tgtEl>
                                      </p:cBhvr>
                                    </p:animEffect>
                                    <p:anim calcmode="lin" valueType="num">
                                      <p:cBhvr>
                                        <p:cTn id="219" dur="911" tmFilter="0,0; 0.14,0.36; 0.43,0.73; 0.71,0.91; 1.0,1.0">
                                          <p:stCondLst>
                                            <p:cond delay="0"/>
                                          </p:stCondLst>
                                        </p:cTn>
                                        <p:tgtEl>
                                          <p:spTgt spid="469"/>
                                        </p:tgtEl>
                                        <p:attrNameLst>
                                          <p:attrName>ppt_x</p:attrName>
                                        </p:attrNameLst>
                                      </p:cBhvr>
                                      <p:tavLst>
                                        <p:tav tm="0">
                                          <p:val>
                                            <p:strVal val="#ppt_x-0.25"/>
                                          </p:val>
                                        </p:tav>
                                        <p:tav tm="100000">
                                          <p:val>
                                            <p:strVal val="#ppt_x"/>
                                          </p:val>
                                        </p:tav>
                                      </p:tavLst>
                                    </p:anim>
                                    <p:anim calcmode="lin" valueType="num">
                                      <p:cBhvr>
                                        <p:cTn id="220" dur="332" tmFilter="0.0,0.0; 0.25,0.07; 0.50,0.2; 0.75,0.467; 1.0,1.0">
                                          <p:stCondLst>
                                            <p:cond delay="0"/>
                                          </p:stCondLst>
                                        </p:cTn>
                                        <p:tgtEl>
                                          <p:spTgt spid="469"/>
                                        </p:tgtEl>
                                        <p:attrNameLst>
                                          <p:attrName>ppt_y</p:attrName>
                                        </p:attrNameLst>
                                      </p:cBhvr>
                                      <p:tavLst>
                                        <p:tav tm="0" fmla="#ppt_y-sin(pi*$)/3">
                                          <p:val>
                                            <p:fltVal val="0.5"/>
                                          </p:val>
                                        </p:tav>
                                        <p:tav tm="100000">
                                          <p:val>
                                            <p:fltVal val="1"/>
                                          </p:val>
                                        </p:tav>
                                      </p:tavLst>
                                    </p:anim>
                                    <p:anim calcmode="lin" valueType="num">
                                      <p:cBhvr>
                                        <p:cTn id="221" dur="332" tmFilter="0, 0; 0.125,0.2665; 0.25,0.4; 0.375,0.465; 0.5,0.5;  0.625,0.535; 0.75,0.6; 0.875,0.7335; 1,1">
                                          <p:stCondLst>
                                            <p:cond delay="332"/>
                                          </p:stCondLst>
                                        </p:cTn>
                                        <p:tgtEl>
                                          <p:spTgt spid="469"/>
                                        </p:tgtEl>
                                        <p:attrNameLst>
                                          <p:attrName>ppt_y</p:attrName>
                                        </p:attrNameLst>
                                      </p:cBhvr>
                                      <p:tavLst>
                                        <p:tav tm="0" fmla="#ppt_y-sin(pi*$)/9">
                                          <p:val>
                                            <p:fltVal val="0"/>
                                          </p:val>
                                        </p:tav>
                                        <p:tav tm="100000">
                                          <p:val>
                                            <p:fltVal val="1"/>
                                          </p:val>
                                        </p:tav>
                                      </p:tavLst>
                                    </p:anim>
                                    <p:anim calcmode="lin" valueType="num">
                                      <p:cBhvr>
                                        <p:cTn id="222" dur="166" tmFilter="0, 0; 0.125,0.2665; 0.25,0.4; 0.375,0.465; 0.5,0.5;  0.625,0.535; 0.75,0.6; 0.875,0.7335; 1,1">
                                          <p:stCondLst>
                                            <p:cond delay="662"/>
                                          </p:stCondLst>
                                        </p:cTn>
                                        <p:tgtEl>
                                          <p:spTgt spid="469"/>
                                        </p:tgtEl>
                                        <p:attrNameLst>
                                          <p:attrName>ppt_y</p:attrName>
                                        </p:attrNameLst>
                                      </p:cBhvr>
                                      <p:tavLst>
                                        <p:tav tm="0" fmla="#ppt_y-sin(pi*$)/27">
                                          <p:val>
                                            <p:fltVal val="0"/>
                                          </p:val>
                                        </p:tav>
                                        <p:tav tm="100000">
                                          <p:val>
                                            <p:fltVal val="1"/>
                                          </p:val>
                                        </p:tav>
                                      </p:tavLst>
                                    </p:anim>
                                    <p:anim calcmode="lin" valueType="num">
                                      <p:cBhvr>
                                        <p:cTn id="223" dur="82" tmFilter="0, 0; 0.125,0.2665; 0.25,0.4; 0.375,0.465; 0.5,0.5;  0.625,0.535; 0.75,0.6; 0.875,0.7335; 1,1">
                                          <p:stCondLst>
                                            <p:cond delay="828"/>
                                          </p:stCondLst>
                                        </p:cTn>
                                        <p:tgtEl>
                                          <p:spTgt spid="469"/>
                                        </p:tgtEl>
                                        <p:attrNameLst>
                                          <p:attrName>ppt_y</p:attrName>
                                        </p:attrNameLst>
                                      </p:cBhvr>
                                      <p:tavLst>
                                        <p:tav tm="0" fmla="#ppt_y-sin(pi*$)/81">
                                          <p:val>
                                            <p:fltVal val="0"/>
                                          </p:val>
                                        </p:tav>
                                        <p:tav tm="100000">
                                          <p:val>
                                            <p:fltVal val="1"/>
                                          </p:val>
                                        </p:tav>
                                      </p:tavLst>
                                    </p:anim>
                                    <p:animScale>
                                      <p:cBhvr>
                                        <p:cTn id="224" dur="13">
                                          <p:stCondLst>
                                            <p:cond delay="325"/>
                                          </p:stCondLst>
                                        </p:cTn>
                                        <p:tgtEl>
                                          <p:spTgt spid="469"/>
                                        </p:tgtEl>
                                      </p:cBhvr>
                                      <p:to x="100000" y="60000"/>
                                    </p:animScale>
                                    <p:animScale>
                                      <p:cBhvr>
                                        <p:cTn id="225" dur="83" decel="50000">
                                          <p:stCondLst>
                                            <p:cond delay="338"/>
                                          </p:stCondLst>
                                        </p:cTn>
                                        <p:tgtEl>
                                          <p:spTgt spid="469"/>
                                        </p:tgtEl>
                                      </p:cBhvr>
                                      <p:to x="100000" y="100000"/>
                                    </p:animScale>
                                    <p:animScale>
                                      <p:cBhvr>
                                        <p:cTn id="226" dur="13">
                                          <p:stCondLst>
                                            <p:cond delay="656"/>
                                          </p:stCondLst>
                                        </p:cTn>
                                        <p:tgtEl>
                                          <p:spTgt spid="469"/>
                                        </p:tgtEl>
                                      </p:cBhvr>
                                      <p:to x="100000" y="80000"/>
                                    </p:animScale>
                                    <p:animScale>
                                      <p:cBhvr>
                                        <p:cTn id="227" dur="83" decel="50000">
                                          <p:stCondLst>
                                            <p:cond delay="669"/>
                                          </p:stCondLst>
                                        </p:cTn>
                                        <p:tgtEl>
                                          <p:spTgt spid="469"/>
                                        </p:tgtEl>
                                      </p:cBhvr>
                                      <p:to x="100000" y="100000"/>
                                    </p:animScale>
                                    <p:animScale>
                                      <p:cBhvr>
                                        <p:cTn id="228" dur="13">
                                          <p:stCondLst>
                                            <p:cond delay="821"/>
                                          </p:stCondLst>
                                        </p:cTn>
                                        <p:tgtEl>
                                          <p:spTgt spid="469"/>
                                        </p:tgtEl>
                                      </p:cBhvr>
                                      <p:to x="100000" y="90000"/>
                                    </p:animScale>
                                    <p:animScale>
                                      <p:cBhvr>
                                        <p:cTn id="229" dur="83" decel="50000">
                                          <p:stCondLst>
                                            <p:cond delay="834"/>
                                          </p:stCondLst>
                                        </p:cTn>
                                        <p:tgtEl>
                                          <p:spTgt spid="469"/>
                                        </p:tgtEl>
                                      </p:cBhvr>
                                      <p:to x="100000" y="100000"/>
                                    </p:animScale>
                                    <p:animScale>
                                      <p:cBhvr>
                                        <p:cTn id="230" dur="13">
                                          <p:stCondLst>
                                            <p:cond delay="904"/>
                                          </p:stCondLst>
                                        </p:cTn>
                                        <p:tgtEl>
                                          <p:spTgt spid="469"/>
                                        </p:tgtEl>
                                      </p:cBhvr>
                                      <p:to x="100000" y="95000"/>
                                    </p:animScale>
                                    <p:animScale>
                                      <p:cBhvr>
                                        <p:cTn id="231" dur="83" decel="50000">
                                          <p:stCondLst>
                                            <p:cond delay="917"/>
                                          </p:stCondLst>
                                        </p:cTn>
                                        <p:tgtEl>
                                          <p:spTgt spid="469"/>
                                        </p:tgtEl>
                                      </p:cBhvr>
                                      <p:to x="100000" y="100000"/>
                                    </p:animScale>
                                  </p:childTnLst>
                                </p:cTn>
                              </p:par>
                              <p:par>
                                <p:cTn id="232" presetID="26" presetClass="entr" presetSubtype="0" fill="hold" grpId="0" nodeType="withEffect">
                                  <p:stCondLst>
                                    <p:cond delay="0"/>
                                  </p:stCondLst>
                                  <p:childTnLst>
                                    <p:set>
                                      <p:cBhvr>
                                        <p:cTn id="233" dur="1" fill="hold">
                                          <p:stCondLst>
                                            <p:cond delay="0"/>
                                          </p:stCondLst>
                                        </p:cTn>
                                        <p:tgtEl>
                                          <p:spTgt spid="478"/>
                                        </p:tgtEl>
                                        <p:attrNameLst>
                                          <p:attrName>style.visibility</p:attrName>
                                        </p:attrNameLst>
                                      </p:cBhvr>
                                      <p:to>
                                        <p:strVal val="visible"/>
                                      </p:to>
                                    </p:set>
                                    <p:animEffect transition="in" filter="wipe(down)">
                                      <p:cBhvr>
                                        <p:cTn id="234" dur="290">
                                          <p:stCondLst>
                                            <p:cond delay="0"/>
                                          </p:stCondLst>
                                        </p:cTn>
                                        <p:tgtEl>
                                          <p:spTgt spid="478"/>
                                        </p:tgtEl>
                                      </p:cBhvr>
                                    </p:animEffect>
                                    <p:anim calcmode="lin" valueType="num">
                                      <p:cBhvr>
                                        <p:cTn id="235" dur="911" tmFilter="0,0; 0.14,0.36; 0.43,0.73; 0.71,0.91; 1.0,1.0">
                                          <p:stCondLst>
                                            <p:cond delay="0"/>
                                          </p:stCondLst>
                                        </p:cTn>
                                        <p:tgtEl>
                                          <p:spTgt spid="478"/>
                                        </p:tgtEl>
                                        <p:attrNameLst>
                                          <p:attrName>ppt_x</p:attrName>
                                        </p:attrNameLst>
                                      </p:cBhvr>
                                      <p:tavLst>
                                        <p:tav tm="0">
                                          <p:val>
                                            <p:strVal val="#ppt_x-0.25"/>
                                          </p:val>
                                        </p:tav>
                                        <p:tav tm="100000">
                                          <p:val>
                                            <p:strVal val="#ppt_x"/>
                                          </p:val>
                                        </p:tav>
                                      </p:tavLst>
                                    </p:anim>
                                    <p:anim calcmode="lin" valueType="num">
                                      <p:cBhvr>
                                        <p:cTn id="236" dur="332" tmFilter="0.0,0.0; 0.25,0.07; 0.50,0.2; 0.75,0.467; 1.0,1.0">
                                          <p:stCondLst>
                                            <p:cond delay="0"/>
                                          </p:stCondLst>
                                        </p:cTn>
                                        <p:tgtEl>
                                          <p:spTgt spid="478"/>
                                        </p:tgtEl>
                                        <p:attrNameLst>
                                          <p:attrName>ppt_y</p:attrName>
                                        </p:attrNameLst>
                                      </p:cBhvr>
                                      <p:tavLst>
                                        <p:tav tm="0" fmla="#ppt_y-sin(pi*$)/3">
                                          <p:val>
                                            <p:fltVal val="0.5"/>
                                          </p:val>
                                        </p:tav>
                                        <p:tav tm="100000">
                                          <p:val>
                                            <p:fltVal val="1"/>
                                          </p:val>
                                        </p:tav>
                                      </p:tavLst>
                                    </p:anim>
                                    <p:anim calcmode="lin" valueType="num">
                                      <p:cBhvr>
                                        <p:cTn id="237" dur="332" tmFilter="0, 0; 0.125,0.2665; 0.25,0.4; 0.375,0.465; 0.5,0.5;  0.625,0.535; 0.75,0.6; 0.875,0.7335; 1,1">
                                          <p:stCondLst>
                                            <p:cond delay="332"/>
                                          </p:stCondLst>
                                        </p:cTn>
                                        <p:tgtEl>
                                          <p:spTgt spid="478"/>
                                        </p:tgtEl>
                                        <p:attrNameLst>
                                          <p:attrName>ppt_y</p:attrName>
                                        </p:attrNameLst>
                                      </p:cBhvr>
                                      <p:tavLst>
                                        <p:tav tm="0" fmla="#ppt_y-sin(pi*$)/9">
                                          <p:val>
                                            <p:fltVal val="0"/>
                                          </p:val>
                                        </p:tav>
                                        <p:tav tm="100000">
                                          <p:val>
                                            <p:fltVal val="1"/>
                                          </p:val>
                                        </p:tav>
                                      </p:tavLst>
                                    </p:anim>
                                    <p:anim calcmode="lin" valueType="num">
                                      <p:cBhvr>
                                        <p:cTn id="238" dur="166" tmFilter="0, 0; 0.125,0.2665; 0.25,0.4; 0.375,0.465; 0.5,0.5;  0.625,0.535; 0.75,0.6; 0.875,0.7335; 1,1">
                                          <p:stCondLst>
                                            <p:cond delay="662"/>
                                          </p:stCondLst>
                                        </p:cTn>
                                        <p:tgtEl>
                                          <p:spTgt spid="478"/>
                                        </p:tgtEl>
                                        <p:attrNameLst>
                                          <p:attrName>ppt_y</p:attrName>
                                        </p:attrNameLst>
                                      </p:cBhvr>
                                      <p:tavLst>
                                        <p:tav tm="0" fmla="#ppt_y-sin(pi*$)/27">
                                          <p:val>
                                            <p:fltVal val="0"/>
                                          </p:val>
                                        </p:tav>
                                        <p:tav tm="100000">
                                          <p:val>
                                            <p:fltVal val="1"/>
                                          </p:val>
                                        </p:tav>
                                      </p:tavLst>
                                    </p:anim>
                                    <p:anim calcmode="lin" valueType="num">
                                      <p:cBhvr>
                                        <p:cTn id="239" dur="82" tmFilter="0, 0; 0.125,0.2665; 0.25,0.4; 0.375,0.465; 0.5,0.5;  0.625,0.535; 0.75,0.6; 0.875,0.7335; 1,1">
                                          <p:stCondLst>
                                            <p:cond delay="828"/>
                                          </p:stCondLst>
                                        </p:cTn>
                                        <p:tgtEl>
                                          <p:spTgt spid="478"/>
                                        </p:tgtEl>
                                        <p:attrNameLst>
                                          <p:attrName>ppt_y</p:attrName>
                                        </p:attrNameLst>
                                      </p:cBhvr>
                                      <p:tavLst>
                                        <p:tav tm="0" fmla="#ppt_y-sin(pi*$)/81">
                                          <p:val>
                                            <p:fltVal val="0"/>
                                          </p:val>
                                        </p:tav>
                                        <p:tav tm="100000">
                                          <p:val>
                                            <p:fltVal val="1"/>
                                          </p:val>
                                        </p:tav>
                                      </p:tavLst>
                                    </p:anim>
                                    <p:animScale>
                                      <p:cBhvr>
                                        <p:cTn id="240" dur="13">
                                          <p:stCondLst>
                                            <p:cond delay="325"/>
                                          </p:stCondLst>
                                        </p:cTn>
                                        <p:tgtEl>
                                          <p:spTgt spid="478"/>
                                        </p:tgtEl>
                                      </p:cBhvr>
                                      <p:to x="100000" y="60000"/>
                                    </p:animScale>
                                    <p:animScale>
                                      <p:cBhvr>
                                        <p:cTn id="241" dur="83" decel="50000">
                                          <p:stCondLst>
                                            <p:cond delay="338"/>
                                          </p:stCondLst>
                                        </p:cTn>
                                        <p:tgtEl>
                                          <p:spTgt spid="478"/>
                                        </p:tgtEl>
                                      </p:cBhvr>
                                      <p:to x="100000" y="100000"/>
                                    </p:animScale>
                                    <p:animScale>
                                      <p:cBhvr>
                                        <p:cTn id="242" dur="13">
                                          <p:stCondLst>
                                            <p:cond delay="656"/>
                                          </p:stCondLst>
                                        </p:cTn>
                                        <p:tgtEl>
                                          <p:spTgt spid="478"/>
                                        </p:tgtEl>
                                      </p:cBhvr>
                                      <p:to x="100000" y="80000"/>
                                    </p:animScale>
                                    <p:animScale>
                                      <p:cBhvr>
                                        <p:cTn id="243" dur="83" decel="50000">
                                          <p:stCondLst>
                                            <p:cond delay="669"/>
                                          </p:stCondLst>
                                        </p:cTn>
                                        <p:tgtEl>
                                          <p:spTgt spid="478"/>
                                        </p:tgtEl>
                                      </p:cBhvr>
                                      <p:to x="100000" y="100000"/>
                                    </p:animScale>
                                    <p:animScale>
                                      <p:cBhvr>
                                        <p:cTn id="244" dur="13">
                                          <p:stCondLst>
                                            <p:cond delay="821"/>
                                          </p:stCondLst>
                                        </p:cTn>
                                        <p:tgtEl>
                                          <p:spTgt spid="478"/>
                                        </p:tgtEl>
                                      </p:cBhvr>
                                      <p:to x="100000" y="90000"/>
                                    </p:animScale>
                                    <p:animScale>
                                      <p:cBhvr>
                                        <p:cTn id="245" dur="83" decel="50000">
                                          <p:stCondLst>
                                            <p:cond delay="834"/>
                                          </p:stCondLst>
                                        </p:cTn>
                                        <p:tgtEl>
                                          <p:spTgt spid="478"/>
                                        </p:tgtEl>
                                      </p:cBhvr>
                                      <p:to x="100000" y="100000"/>
                                    </p:animScale>
                                    <p:animScale>
                                      <p:cBhvr>
                                        <p:cTn id="246" dur="13">
                                          <p:stCondLst>
                                            <p:cond delay="904"/>
                                          </p:stCondLst>
                                        </p:cTn>
                                        <p:tgtEl>
                                          <p:spTgt spid="478"/>
                                        </p:tgtEl>
                                      </p:cBhvr>
                                      <p:to x="100000" y="95000"/>
                                    </p:animScale>
                                    <p:animScale>
                                      <p:cBhvr>
                                        <p:cTn id="247" dur="83" decel="50000">
                                          <p:stCondLst>
                                            <p:cond delay="917"/>
                                          </p:stCondLst>
                                        </p:cTn>
                                        <p:tgtEl>
                                          <p:spTgt spid="478"/>
                                        </p:tgtEl>
                                      </p:cBhvr>
                                      <p:to x="100000" y="100000"/>
                                    </p:animScale>
                                  </p:childTnLst>
                                </p:cTn>
                              </p:par>
                              <p:par>
                                <p:cTn id="248" presetID="26" presetClass="entr" presetSubtype="0" fill="hold" grpId="0" nodeType="withEffect">
                                  <p:stCondLst>
                                    <p:cond delay="0"/>
                                  </p:stCondLst>
                                  <p:childTnLst>
                                    <p:set>
                                      <p:cBhvr>
                                        <p:cTn id="249" dur="1" fill="hold">
                                          <p:stCondLst>
                                            <p:cond delay="0"/>
                                          </p:stCondLst>
                                        </p:cTn>
                                        <p:tgtEl>
                                          <p:spTgt spid="485">
                                            <p:txEl>
                                              <p:pRg st="0" end="0"/>
                                            </p:txEl>
                                          </p:spTgt>
                                        </p:tgtEl>
                                        <p:attrNameLst>
                                          <p:attrName>style.visibility</p:attrName>
                                        </p:attrNameLst>
                                      </p:cBhvr>
                                      <p:to>
                                        <p:strVal val="visible"/>
                                      </p:to>
                                    </p:set>
                                    <p:animEffect transition="in" filter="wipe(down)">
                                      <p:cBhvr>
                                        <p:cTn id="250" dur="290">
                                          <p:stCondLst>
                                            <p:cond delay="0"/>
                                          </p:stCondLst>
                                        </p:cTn>
                                        <p:tgtEl>
                                          <p:spTgt spid="485">
                                            <p:txEl>
                                              <p:pRg st="0" end="0"/>
                                            </p:txEl>
                                          </p:spTgt>
                                        </p:tgtEl>
                                      </p:cBhvr>
                                    </p:animEffect>
                                    <p:anim calcmode="lin" valueType="num">
                                      <p:cBhvr>
                                        <p:cTn id="251" dur="911" tmFilter="0,0; 0.14,0.36; 0.43,0.73; 0.71,0.91; 1.0,1.0">
                                          <p:stCondLst>
                                            <p:cond delay="0"/>
                                          </p:stCondLst>
                                        </p:cTn>
                                        <p:tgtEl>
                                          <p:spTgt spid="485">
                                            <p:txEl>
                                              <p:pRg st="0" end="0"/>
                                            </p:txEl>
                                          </p:spTgt>
                                        </p:tgtEl>
                                        <p:attrNameLst>
                                          <p:attrName>ppt_x</p:attrName>
                                        </p:attrNameLst>
                                      </p:cBhvr>
                                      <p:tavLst>
                                        <p:tav tm="0">
                                          <p:val>
                                            <p:strVal val="#ppt_x-0.25"/>
                                          </p:val>
                                        </p:tav>
                                        <p:tav tm="100000">
                                          <p:val>
                                            <p:strVal val="#ppt_x"/>
                                          </p:val>
                                        </p:tav>
                                      </p:tavLst>
                                    </p:anim>
                                    <p:anim calcmode="lin" valueType="num">
                                      <p:cBhvr>
                                        <p:cTn id="252" dur="332" tmFilter="0.0,0.0; 0.25,0.07; 0.50,0.2; 0.75,0.467; 1.0,1.0">
                                          <p:stCondLst>
                                            <p:cond delay="0"/>
                                          </p:stCondLst>
                                        </p:cTn>
                                        <p:tgtEl>
                                          <p:spTgt spid="485">
                                            <p:txEl>
                                              <p:pRg st="0" end="0"/>
                                            </p:txEl>
                                          </p:spTgt>
                                        </p:tgtEl>
                                        <p:attrNameLst>
                                          <p:attrName>ppt_y</p:attrName>
                                        </p:attrNameLst>
                                      </p:cBhvr>
                                      <p:tavLst>
                                        <p:tav tm="0" fmla="#ppt_y-sin(pi*$)/3">
                                          <p:val>
                                            <p:fltVal val="0.5"/>
                                          </p:val>
                                        </p:tav>
                                        <p:tav tm="100000">
                                          <p:val>
                                            <p:fltVal val="1"/>
                                          </p:val>
                                        </p:tav>
                                      </p:tavLst>
                                    </p:anim>
                                    <p:anim calcmode="lin" valueType="num">
                                      <p:cBhvr>
                                        <p:cTn id="253" dur="332" tmFilter="0, 0; 0.125,0.2665; 0.25,0.4; 0.375,0.465; 0.5,0.5;  0.625,0.535; 0.75,0.6; 0.875,0.7335; 1,1">
                                          <p:stCondLst>
                                            <p:cond delay="332"/>
                                          </p:stCondLst>
                                        </p:cTn>
                                        <p:tgtEl>
                                          <p:spTgt spid="485">
                                            <p:txEl>
                                              <p:pRg st="0" end="0"/>
                                            </p:txEl>
                                          </p:spTgt>
                                        </p:tgtEl>
                                        <p:attrNameLst>
                                          <p:attrName>ppt_y</p:attrName>
                                        </p:attrNameLst>
                                      </p:cBhvr>
                                      <p:tavLst>
                                        <p:tav tm="0" fmla="#ppt_y-sin(pi*$)/9">
                                          <p:val>
                                            <p:fltVal val="0"/>
                                          </p:val>
                                        </p:tav>
                                        <p:tav tm="100000">
                                          <p:val>
                                            <p:fltVal val="1"/>
                                          </p:val>
                                        </p:tav>
                                      </p:tavLst>
                                    </p:anim>
                                    <p:anim calcmode="lin" valueType="num">
                                      <p:cBhvr>
                                        <p:cTn id="254" dur="166" tmFilter="0, 0; 0.125,0.2665; 0.25,0.4; 0.375,0.465; 0.5,0.5;  0.625,0.535; 0.75,0.6; 0.875,0.7335; 1,1">
                                          <p:stCondLst>
                                            <p:cond delay="662"/>
                                          </p:stCondLst>
                                        </p:cTn>
                                        <p:tgtEl>
                                          <p:spTgt spid="485">
                                            <p:txEl>
                                              <p:pRg st="0" end="0"/>
                                            </p:txEl>
                                          </p:spTgt>
                                        </p:tgtEl>
                                        <p:attrNameLst>
                                          <p:attrName>ppt_y</p:attrName>
                                        </p:attrNameLst>
                                      </p:cBhvr>
                                      <p:tavLst>
                                        <p:tav tm="0" fmla="#ppt_y-sin(pi*$)/27">
                                          <p:val>
                                            <p:fltVal val="0"/>
                                          </p:val>
                                        </p:tav>
                                        <p:tav tm="100000">
                                          <p:val>
                                            <p:fltVal val="1"/>
                                          </p:val>
                                        </p:tav>
                                      </p:tavLst>
                                    </p:anim>
                                    <p:anim calcmode="lin" valueType="num">
                                      <p:cBhvr>
                                        <p:cTn id="255" dur="82" tmFilter="0, 0; 0.125,0.2665; 0.25,0.4; 0.375,0.465; 0.5,0.5;  0.625,0.535; 0.75,0.6; 0.875,0.7335; 1,1">
                                          <p:stCondLst>
                                            <p:cond delay="828"/>
                                          </p:stCondLst>
                                        </p:cTn>
                                        <p:tgtEl>
                                          <p:spTgt spid="485">
                                            <p:txEl>
                                              <p:pRg st="0" end="0"/>
                                            </p:txEl>
                                          </p:spTgt>
                                        </p:tgtEl>
                                        <p:attrNameLst>
                                          <p:attrName>ppt_y</p:attrName>
                                        </p:attrNameLst>
                                      </p:cBhvr>
                                      <p:tavLst>
                                        <p:tav tm="0" fmla="#ppt_y-sin(pi*$)/81">
                                          <p:val>
                                            <p:fltVal val="0"/>
                                          </p:val>
                                        </p:tav>
                                        <p:tav tm="100000">
                                          <p:val>
                                            <p:fltVal val="1"/>
                                          </p:val>
                                        </p:tav>
                                      </p:tavLst>
                                    </p:anim>
                                    <p:animScale>
                                      <p:cBhvr>
                                        <p:cTn id="256" dur="13">
                                          <p:stCondLst>
                                            <p:cond delay="325"/>
                                          </p:stCondLst>
                                        </p:cTn>
                                        <p:tgtEl>
                                          <p:spTgt spid="485">
                                            <p:txEl>
                                              <p:pRg st="0" end="0"/>
                                            </p:txEl>
                                          </p:spTgt>
                                        </p:tgtEl>
                                      </p:cBhvr>
                                      <p:to x="100000" y="60000"/>
                                    </p:animScale>
                                    <p:animScale>
                                      <p:cBhvr>
                                        <p:cTn id="257" dur="83" decel="50000">
                                          <p:stCondLst>
                                            <p:cond delay="338"/>
                                          </p:stCondLst>
                                        </p:cTn>
                                        <p:tgtEl>
                                          <p:spTgt spid="485">
                                            <p:txEl>
                                              <p:pRg st="0" end="0"/>
                                            </p:txEl>
                                          </p:spTgt>
                                        </p:tgtEl>
                                      </p:cBhvr>
                                      <p:to x="100000" y="100000"/>
                                    </p:animScale>
                                    <p:animScale>
                                      <p:cBhvr>
                                        <p:cTn id="258" dur="13">
                                          <p:stCondLst>
                                            <p:cond delay="656"/>
                                          </p:stCondLst>
                                        </p:cTn>
                                        <p:tgtEl>
                                          <p:spTgt spid="485">
                                            <p:txEl>
                                              <p:pRg st="0" end="0"/>
                                            </p:txEl>
                                          </p:spTgt>
                                        </p:tgtEl>
                                      </p:cBhvr>
                                      <p:to x="100000" y="80000"/>
                                    </p:animScale>
                                    <p:animScale>
                                      <p:cBhvr>
                                        <p:cTn id="259" dur="83" decel="50000">
                                          <p:stCondLst>
                                            <p:cond delay="669"/>
                                          </p:stCondLst>
                                        </p:cTn>
                                        <p:tgtEl>
                                          <p:spTgt spid="485">
                                            <p:txEl>
                                              <p:pRg st="0" end="0"/>
                                            </p:txEl>
                                          </p:spTgt>
                                        </p:tgtEl>
                                      </p:cBhvr>
                                      <p:to x="100000" y="100000"/>
                                    </p:animScale>
                                    <p:animScale>
                                      <p:cBhvr>
                                        <p:cTn id="260" dur="13">
                                          <p:stCondLst>
                                            <p:cond delay="821"/>
                                          </p:stCondLst>
                                        </p:cTn>
                                        <p:tgtEl>
                                          <p:spTgt spid="485">
                                            <p:txEl>
                                              <p:pRg st="0" end="0"/>
                                            </p:txEl>
                                          </p:spTgt>
                                        </p:tgtEl>
                                      </p:cBhvr>
                                      <p:to x="100000" y="90000"/>
                                    </p:animScale>
                                    <p:animScale>
                                      <p:cBhvr>
                                        <p:cTn id="261" dur="83" decel="50000">
                                          <p:stCondLst>
                                            <p:cond delay="834"/>
                                          </p:stCondLst>
                                        </p:cTn>
                                        <p:tgtEl>
                                          <p:spTgt spid="485">
                                            <p:txEl>
                                              <p:pRg st="0" end="0"/>
                                            </p:txEl>
                                          </p:spTgt>
                                        </p:tgtEl>
                                      </p:cBhvr>
                                      <p:to x="100000" y="100000"/>
                                    </p:animScale>
                                    <p:animScale>
                                      <p:cBhvr>
                                        <p:cTn id="262" dur="13">
                                          <p:stCondLst>
                                            <p:cond delay="904"/>
                                          </p:stCondLst>
                                        </p:cTn>
                                        <p:tgtEl>
                                          <p:spTgt spid="485">
                                            <p:txEl>
                                              <p:pRg st="0" end="0"/>
                                            </p:txEl>
                                          </p:spTgt>
                                        </p:tgtEl>
                                      </p:cBhvr>
                                      <p:to x="100000" y="95000"/>
                                    </p:animScale>
                                    <p:animScale>
                                      <p:cBhvr>
                                        <p:cTn id="263" dur="83" decel="50000">
                                          <p:stCondLst>
                                            <p:cond delay="917"/>
                                          </p:stCondLst>
                                        </p:cTn>
                                        <p:tgtEl>
                                          <p:spTgt spid="485">
                                            <p:txEl>
                                              <p:pRg st="0" end="0"/>
                                            </p:txEl>
                                          </p:spTgt>
                                        </p:tgtEl>
                                      </p:cBhvr>
                                      <p:to x="100000" y="100000"/>
                                    </p:animScale>
                                  </p:childTnLst>
                                </p:cTn>
                              </p:par>
                            </p:childTnLst>
                          </p:cTn>
                        </p:par>
                        <p:par>
                          <p:cTn id="264" fill="hold">
                            <p:stCondLst>
                              <p:cond delay="4000"/>
                            </p:stCondLst>
                            <p:childTnLst>
                              <p:par>
                                <p:cTn id="265" presetID="26" presetClass="entr" presetSubtype="0" fill="hold" grpId="0" nodeType="afterEffect">
                                  <p:stCondLst>
                                    <p:cond delay="0"/>
                                  </p:stCondLst>
                                  <p:childTnLst>
                                    <p:set>
                                      <p:cBhvr>
                                        <p:cTn id="266" dur="1" fill="hold">
                                          <p:stCondLst>
                                            <p:cond delay="0"/>
                                          </p:stCondLst>
                                        </p:cTn>
                                        <p:tgtEl>
                                          <p:spTgt spid="2"/>
                                        </p:tgtEl>
                                        <p:attrNameLst>
                                          <p:attrName>style.visibility</p:attrName>
                                        </p:attrNameLst>
                                      </p:cBhvr>
                                      <p:to>
                                        <p:strVal val="visible"/>
                                      </p:to>
                                    </p:set>
                                    <p:animEffect transition="in" filter="wipe(down)">
                                      <p:cBhvr>
                                        <p:cTn id="267" dur="290">
                                          <p:stCondLst>
                                            <p:cond delay="0"/>
                                          </p:stCondLst>
                                        </p:cTn>
                                        <p:tgtEl>
                                          <p:spTgt spid="2"/>
                                        </p:tgtEl>
                                      </p:cBhvr>
                                    </p:animEffect>
                                    <p:anim calcmode="lin" valueType="num">
                                      <p:cBhvr>
                                        <p:cTn id="26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6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7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27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27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273" dur="13">
                                          <p:stCondLst>
                                            <p:cond delay="325"/>
                                          </p:stCondLst>
                                        </p:cTn>
                                        <p:tgtEl>
                                          <p:spTgt spid="2"/>
                                        </p:tgtEl>
                                      </p:cBhvr>
                                      <p:to x="100000" y="60000"/>
                                    </p:animScale>
                                    <p:animScale>
                                      <p:cBhvr>
                                        <p:cTn id="274" dur="83" decel="50000">
                                          <p:stCondLst>
                                            <p:cond delay="338"/>
                                          </p:stCondLst>
                                        </p:cTn>
                                        <p:tgtEl>
                                          <p:spTgt spid="2"/>
                                        </p:tgtEl>
                                      </p:cBhvr>
                                      <p:to x="100000" y="100000"/>
                                    </p:animScale>
                                    <p:animScale>
                                      <p:cBhvr>
                                        <p:cTn id="275" dur="13">
                                          <p:stCondLst>
                                            <p:cond delay="656"/>
                                          </p:stCondLst>
                                        </p:cTn>
                                        <p:tgtEl>
                                          <p:spTgt spid="2"/>
                                        </p:tgtEl>
                                      </p:cBhvr>
                                      <p:to x="100000" y="80000"/>
                                    </p:animScale>
                                    <p:animScale>
                                      <p:cBhvr>
                                        <p:cTn id="276" dur="83" decel="50000">
                                          <p:stCondLst>
                                            <p:cond delay="669"/>
                                          </p:stCondLst>
                                        </p:cTn>
                                        <p:tgtEl>
                                          <p:spTgt spid="2"/>
                                        </p:tgtEl>
                                      </p:cBhvr>
                                      <p:to x="100000" y="100000"/>
                                    </p:animScale>
                                    <p:animScale>
                                      <p:cBhvr>
                                        <p:cTn id="277" dur="13">
                                          <p:stCondLst>
                                            <p:cond delay="821"/>
                                          </p:stCondLst>
                                        </p:cTn>
                                        <p:tgtEl>
                                          <p:spTgt spid="2"/>
                                        </p:tgtEl>
                                      </p:cBhvr>
                                      <p:to x="100000" y="90000"/>
                                    </p:animScale>
                                    <p:animScale>
                                      <p:cBhvr>
                                        <p:cTn id="278" dur="83" decel="50000">
                                          <p:stCondLst>
                                            <p:cond delay="834"/>
                                          </p:stCondLst>
                                        </p:cTn>
                                        <p:tgtEl>
                                          <p:spTgt spid="2"/>
                                        </p:tgtEl>
                                      </p:cBhvr>
                                      <p:to x="100000" y="100000"/>
                                    </p:animScale>
                                    <p:animScale>
                                      <p:cBhvr>
                                        <p:cTn id="279" dur="13">
                                          <p:stCondLst>
                                            <p:cond delay="904"/>
                                          </p:stCondLst>
                                        </p:cTn>
                                        <p:tgtEl>
                                          <p:spTgt spid="2"/>
                                        </p:tgtEl>
                                      </p:cBhvr>
                                      <p:to x="100000" y="95000"/>
                                    </p:animScale>
                                    <p:animScale>
                                      <p:cBhvr>
                                        <p:cTn id="280" dur="83" decel="50000">
                                          <p:stCondLst>
                                            <p:cond delay="917"/>
                                          </p:stCondLst>
                                        </p:cTn>
                                        <p:tgtEl>
                                          <p:spTgt spid="2"/>
                                        </p:tgtEl>
                                      </p:cBhvr>
                                      <p:to x="100000" y="100000"/>
                                    </p:animScale>
                                  </p:childTnLst>
                                </p:cTn>
                              </p:par>
                              <p:par>
                                <p:cTn id="281" presetID="26" presetClass="entr" presetSubtype="0" fill="hold" grpId="0" nodeType="withEffect">
                                  <p:stCondLst>
                                    <p:cond delay="0"/>
                                  </p:stCondLst>
                                  <p:childTnLst>
                                    <p:set>
                                      <p:cBhvr>
                                        <p:cTn id="282" dur="1" fill="hold">
                                          <p:stCondLst>
                                            <p:cond delay="0"/>
                                          </p:stCondLst>
                                        </p:cTn>
                                        <p:tgtEl>
                                          <p:spTgt spid="3"/>
                                        </p:tgtEl>
                                        <p:attrNameLst>
                                          <p:attrName>style.visibility</p:attrName>
                                        </p:attrNameLst>
                                      </p:cBhvr>
                                      <p:to>
                                        <p:strVal val="visible"/>
                                      </p:to>
                                    </p:set>
                                    <p:animEffect transition="in" filter="wipe(down)">
                                      <p:cBhvr>
                                        <p:cTn id="283" dur="290">
                                          <p:stCondLst>
                                            <p:cond delay="0"/>
                                          </p:stCondLst>
                                        </p:cTn>
                                        <p:tgtEl>
                                          <p:spTgt spid="3"/>
                                        </p:tgtEl>
                                      </p:cBhvr>
                                    </p:animEffect>
                                    <p:anim calcmode="lin" valueType="num">
                                      <p:cBhvr>
                                        <p:cTn id="284"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85"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6"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287"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288"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289" dur="13">
                                          <p:stCondLst>
                                            <p:cond delay="325"/>
                                          </p:stCondLst>
                                        </p:cTn>
                                        <p:tgtEl>
                                          <p:spTgt spid="3"/>
                                        </p:tgtEl>
                                      </p:cBhvr>
                                      <p:to x="100000" y="60000"/>
                                    </p:animScale>
                                    <p:animScale>
                                      <p:cBhvr>
                                        <p:cTn id="290" dur="83" decel="50000">
                                          <p:stCondLst>
                                            <p:cond delay="338"/>
                                          </p:stCondLst>
                                        </p:cTn>
                                        <p:tgtEl>
                                          <p:spTgt spid="3"/>
                                        </p:tgtEl>
                                      </p:cBhvr>
                                      <p:to x="100000" y="100000"/>
                                    </p:animScale>
                                    <p:animScale>
                                      <p:cBhvr>
                                        <p:cTn id="291" dur="13">
                                          <p:stCondLst>
                                            <p:cond delay="656"/>
                                          </p:stCondLst>
                                        </p:cTn>
                                        <p:tgtEl>
                                          <p:spTgt spid="3"/>
                                        </p:tgtEl>
                                      </p:cBhvr>
                                      <p:to x="100000" y="80000"/>
                                    </p:animScale>
                                    <p:animScale>
                                      <p:cBhvr>
                                        <p:cTn id="292" dur="83" decel="50000">
                                          <p:stCondLst>
                                            <p:cond delay="669"/>
                                          </p:stCondLst>
                                        </p:cTn>
                                        <p:tgtEl>
                                          <p:spTgt spid="3"/>
                                        </p:tgtEl>
                                      </p:cBhvr>
                                      <p:to x="100000" y="100000"/>
                                    </p:animScale>
                                    <p:animScale>
                                      <p:cBhvr>
                                        <p:cTn id="293" dur="13">
                                          <p:stCondLst>
                                            <p:cond delay="821"/>
                                          </p:stCondLst>
                                        </p:cTn>
                                        <p:tgtEl>
                                          <p:spTgt spid="3"/>
                                        </p:tgtEl>
                                      </p:cBhvr>
                                      <p:to x="100000" y="90000"/>
                                    </p:animScale>
                                    <p:animScale>
                                      <p:cBhvr>
                                        <p:cTn id="294" dur="83" decel="50000">
                                          <p:stCondLst>
                                            <p:cond delay="834"/>
                                          </p:stCondLst>
                                        </p:cTn>
                                        <p:tgtEl>
                                          <p:spTgt spid="3"/>
                                        </p:tgtEl>
                                      </p:cBhvr>
                                      <p:to x="100000" y="100000"/>
                                    </p:animScale>
                                    <p:animScale>
                                      <p:cBhvr>
                                        <p:cTn id="295" dur="13">
                                          <p:stCondLst>
                                            <p:cond delay="904"/>
                                          </p:stCondLst>
                                        </p:cTn>
                                        <p:tgtEl>
                                          <p:spTgt spid="3"/>
                                        </p:tgtEl>
                                      </p:cBhvr>
                                      <p:to x="100000" y="95000"/>
                                    </p:animScale>
                                    <p:animScale>
                                      <p:cBhvr>
                                        <p:cTn id="296" dur="83" decel="50000">
                                          <p:stCondLst>
                                            <p:cond delay="917"/>
                                          </p:stCondLst>
                                        </p:cTn>
                                        <p:tgtEl>
                                          <p:spTgt spid="3"/>
                                        </p:tgtEl>
                                      </p:cBhvr>
                                      <p:to x="100000" y="100000"/>
                                    </p:animScale>
                                  </p:childTnLst>
                                </p:cTn>
                              </p:par>
                              <p:par>
                                <p:cTn id="297" presetID="26" presetClass="entr" presetSubtype="0" fill="hold" grpId="0" nodeType="withEffect">
                                  <p:stCondLst>
                                    <p:cond delay="0"/>
                                  </p:stCondLst>
                                  <p:childTnLst>
                                    <p:set>
                                      <p:cBhvr>
                                        <p:cTn id="298" dur="1" fill="hold">
                                          <p:stCondLst>
                                            <p:cond delay="0"/>
                                          </p:stCondLst>
                                        </p:cTn>
                                        <p:tgtEl>
                                          <p:spTgt spid="4"/>
                                        </p:tgtEl>
                                        <p:attrNameLst>
                                          <p:attrName>style.visibility</p:attrName>
                                        </p:attrNameLst>
                                      </p:cBhvr>
                                      <p:to>
                                        <p:strVal val="visible"/>
                                      </p:to>
                                    </p:set>
                                    <p:animEffect transition="in" filter="wipe(down)">
                                      <p:cBhvr>
                                        <p:cTn id="299" dur="290">
                                          <p:stCondLst>
                                            <p:cond delay="0"/>
                                          </p:stCondLst>
                                        </p:cTn>
                                        <p:tgtEl>
                                          <p:spTgt spid="4"/>
                                        </p:tgtEl>
                                      </p:cBhvr>
                                    </p:animEffect>
                                    <p:anim calcmode="lin" valueType="num">
                                      <p:cBhvr>
                                        <p:cTn id="300"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01"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02"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303"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304"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305" dur="13">
                                          <p:stCondLst>
                                            <p:cond delay="325"/>
                                          </p:stCondLst>
                                        </p:cTn>
                                        <p:tgtEl>
                                          <p:spTgt spid="4"/>
                                        </p:tgtEl>
                                      </p:cBhvr>
                                      <p:to x="100000" y="60000"/>
                                    </p:animScale>
                                    <p:animScale>
                                      <p:cBhvr>
                                        <p:cTn id="306" dur="83" decel="50000">
                                          <p:stCondLst>
                                            <p:cond delay="338"/>
                                          </p:stCondLst>
                                        </p:cTn>
                                        <p:tgtEl>
                                          <p:spTgt spid="4"/>
                                        </p:tgtEl>
                                      </p:cBhvr>
                                      <p:to x="100000" y="100000"/>
                                    </p:animScale>
                                    <p:animScale>
                                      <p:cBhvr>
                                        <p:cTn id="307" dur="13">
                                          <p:stCondLst>
                                            <p:cond delay="656"/>
                                          </p:stCondLst>
                                        </p:cTn>
                                        <p:tgtEl>
                                          <p:spTgt spid="4"/>
                                        </p:tgtEl>
                                      </p:cBhvr>
                                      <p:to x="100000" y="80000"/>
                                    </p:animScale>
                                    <p:animScale>
                                      <p:cBhvr>
                                        <p:cTn id="308" dur="83" decel="50000">
                                          <p:stCondLst>
                                            <p:cond delay="669"/>
                                          </p:stCondLst>
                                        </p:cTn>
                                        <p:tgtEl>
                                          <p:spTgt spid="4"/>
                                        </p:tgtEl>
                                      </p:cBhvr>
                                      <p:to x="100000" y="100000"/>
                                    </p:animScale>
                                    <p:animScale>
                                      <p:cBhvr>
                                        <p:cTn id="309" dur="13">
                                          <p:stCondLst>
                                            <p:cond delay="821"/>
                                          </p:stCondLst>
                                        </p:cTn>
                                        <p:tgtEl>
                                          <p:spTgt spid="4"/>
                                        </p:tgtEl>
                                      </p:cBhvr>
                                      <p:to x="100000" y="90000"/>
                                    </p:animScale>
                                    <p:animScale>
                                      <p:cBhvr>
                                        <p:cTn id="310" dur="83" decel="50000">
                                          <p:stCondLst>
                                            <p:cond delay="834"/>
                                          </p:stCondLst>
                                        </p:cTn>
                                        <p:tgtEl>
                                          <p:spTgt spid="4"/>
                                        </p:tgtEl>
                                      </p:cBhvr>
                                      <p:to x="100000" y="100000"/>
                                    </p:animScale>
                                    <p:animScale>
                                      <p:cBhvr>
                                        <p:cTn id="311" dur="13">
                                          <p:stCondLst>
                                            <p:cond delay="904"/>
                                          </p:stCondLst>
                                        </p:cTn>
                                        <p:tgtEl>
                                          <p:spTgt spid="4"/>
                                        </p:tgtEl>
                                      </p:cBhvr>
                                      <p:to x="100000" y="95000"/>
                                    </p:animScale>
                                    <p:animScale>
                                      <p:cBhvr>
                                        <p:cTn id="312" dur="83" decel="50000">
                                          <p:stCondLst>
                                            <p:cond delay="917"/>
                                          </p:stCondLst>
                                        </p:cTn>
                                        <p:tgtEl>
                                          <p:spTgt spid="4"/>
                                        </p:tgtEl>
                                      </p:cBhvr>
                                      <p:to x="100000" y="100000"/>
                                    </p:animScale>
                                  </p:childTnLst>
                                </p:cTn>
                              </p:par>
                              <p:par>
                                <p:cTn id="313" presetID="26" presetClass="entr" presetSubtype="0" fill="hold" grpId="0" nodeType="withEffect">
                                  <p:stCondLst>
                                    <p:cond delay="0"/>
                                  </p:stCondLst>
                                  <p:childTnLst>
                                    <p:set>
                                      <p:cBhvr>
                                        <p:cTn id="314" dur="1" fill="hold">
                                          <p:stCondLst>
                                            <p:cond delay="0"/>
                                          </p:stCondLst>
                                        </p:cTn>
                                        <p:tgtEl>
                                          <p:spTgt spid="5"/>
                                        </p:tgtEl>
                                        <p:attrNameLst>
                                          <p:attrName>style.visibility</p:attrName>
                                        </p:attrNameLst>
                                      </p:cBhvr>
                                      <p:to>
                                        <p:strVal val="visible"/>
                                      </p:to>
                                    </p:set>
                                    <p:animEffect transition="in" filter="wipe(down)">
                                      <p:cBhvr>
                                        <p:cTn id="315" dur="290">
                                          <p:stCondLst>
                                            <p:cond delay="0"/>
                                          </p:stCondLst>
                                        </p:cTn>
                                        <p:tgtEl>
                                          <p:spTgt spid="5"/>
                                        </p:tgtEl>
                                      </p:cBhvr>
                                    </p:animEffect>
                                    <p:anim calcmode="lin" valueType="num">
                                      <p:cBhvr>
                                        <p:cTn id="316"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17"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18"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319"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320"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321" dur="13">
                                          <p:stCondLst>
                                            <p:cond delay="325"/>
                                          </p:stCondLst>
                                        </p:cTn>
                                        <p:tgtEl>
                                          <p:spTgt spid="5"/>
                                        </p:tgtEl>
                                      </p:cBhvr>
                                      <p:to x="100000" y="60000"/>
                                    </p:animScale>
                                    <p:animScale>
                                      <p:cBhvr>
                                        <p:cTn id="322" dur="83" decel="50000">
                                          <p:stCondLst>
                                            <p:cond delay="338"/>
                                          </p:stCondLst>
                                        </p:cTn>
                                        <p:tgtEl>
                                          <p:spTgt spid="5"/>
                                        </p:tgtEl>
                                      </p:cBhvr>
                                      <p:to x="100000" y="100000"/>
                                    </p:animScale>
                                    <p:animScale>
                                      <p:cBhvr>
                                        <p:cTn id="323" dur="13">
                                          <p:stCondLst>
                                            <p:cond delay="656"/>
                                          </p:stCondLst>
                                        </p:cTn>
                                        <p:tgtEl>
                                          <p:spTgt spid="5"/>
                                        </p:tgtEl>
                                      </p:cBhvr>
                                      <p:to x="100000" y="80000"/>
                                    </p:animScale>
                                    <p:animScale>
                                      <p:cBhvr>
                                        <p:cTn id="324" dur="83" decel="50000">
                                          <p:stCondLst>
                                            <p:cond delay="669"/>
                                          </p:stCondLst>
                                        </p:cTn>
                                        <p:tgtEl>
                                          <p:spTgt spid="5"/>
                                        </p:tgtEl>
                                      </p:cBhvr>
                                      <p:to x="100000" y="100000"/>
                                    </p:animScale>
                                    <p:animScale>
                                      <p:cBhvr>
                                        <p:cTn id="325" dur="13">
                                          <p:stCondLst>
                                            <p:cond delay="821"/>
                                          </p:stCondLst>
                                        </p:cTn>
                                        <p:tgtEl>
                                          <p:spTgt spid="5"/>
                                        </p:tgtEl>
                                      </p:cBhvr>
                                      <p:to x="100000" y="90000"/>
                                    </p:animScale>
                                    <p:animScale>
                                      <p:cBhvr>
                                        <p:cTn id="326" dur="83" decel="50000">
                                          <p:stCondLst>
                                            <p:cond delay="834"/>
                                          </p:stCondLst>
                                        </p:cTn>
                                        <p:tgtEl>
                                          <p:spTgt spid="5"/>
                                        </p:tgtEl>
                                      </p:cBhvr>
                                      <p:to x="100000" y="100000"/>
                                    </p:animScale>
                                    <p:animScale>
                                      <p:cBhvr>
                                        <p:cTn id="327" dur="13">
                                          <p:stCondLst>
                                            <p:cond delay="904"/>
                                          </p:stCondLst>
                                        </p:cTn>
                                        <p:tgtEl>
                                          <p:spTgt spid="5"/>
                                        </p:tgtEl>
                                      </p:cBhvr>
                                      <p:to x="100000" y="95000"/>
                                    </p:animScale>
                                    <p:animScale>
                                      <p:cBhvr>
                                        <p:cTn id="328" dur="83" decel="50000">
                                          <p:stCondLst>
                                            <p:cond delay="917"/>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0" animBg="1"/>
      <p:bldP spid="466" grpId="0" animBg="1"/>
      <p:bldP spid="467" grpId="0" animBg="1"/>
      <p:bldP spid="468" grpId="0" animBg="1"/>
      <p:bldP spid="469" grpId="0" animBg="1"/>
      <p:bldP spid="470" grpId="0" animBg="1"/>
      <p:bldP spid="471" grpId="0" animBg="1"/>
      <p:bldP spid="472" grpId="0" animBg="1"/>
      <p:bldP spid="473" grpId="0" build="p"/>
      <p:bldP spid="474" grpId="0"/>
      <p:bldP spid="476" grpId="0"/>
      <p:bldP spid="478" grpId="0"/>
      <p:bldP spid="480" grpId="0"/>
      <p:bldP spid="483" grpId="0" build="p"/>
      <p:bldP spid="484" grpId="0" build="p"/>
      <p:bldP spid="485" grpId="0" build="p"/>
      <p:bldP spid="2" grpId="0" animBg="1"/>
      <p:bldP spid="3" grpId="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5"/>
          <p:cNvSpPr txBox="1">
            <a:spLocks noGrp="1"/>
          </p:cNvSpPr>
          <p:nvPr>
            <p:ph type="title"/>
          </p:nvPr>
        </p:nvSpPr>
        <p:spPr>
          <a:xfrm>
            <a:off x="715100" y="2208170"/>
            <a:ext cx="4796088"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3A5FB1"/>
                </a:solidFill>
              </a:rPr>
              <a:t>1- Présentation de projet</a:t>
            </a:r>
            <a:endParaRPr dirty="0">
              <a:solidFill>
                <a:srgbClr val="3A5FB1"/>
              </a:solidFill>
            </a:endParaRPr>
          </a:p>
        </p:txBody>
      </p:sp>
      <p:grpSp>
        <p:nvGrpSpPr>
          <p:cNvPr id="518" name="Google Shape;518;p35"/>
          <p:cNvGrpSpPr/>
          <p:nvPr/>
        </p:nvGrpSpPr>
        <p:grpSpPr>
          <a:xfrm>
            <a:off x="7045796" y="3849454"/>
            <a:ext cx="457463" cy="299734"/>
            <a:chOff x="2226775" y="4359175"/>
            <a:chExt cx="341875" cy="224000"/>
          </a:xfrm>
        </p:grpSpPr>
        <p:sp>
          <p:nvSpPr>
            <p:cNvPr id="519" name="Google Shape;519;p35"/>
            <p:cNvSpPr/>
            <p:nvPr/>
          </p:nvSpPr>
          <p:spPr>
            <a:xfrm>
              <a:off x="2226775" y="4359175"/>
              <a:ext cx="341875" cy="224000"/>
            </a:xfrm>
            <a:custGeom>
              <a:avLst/>
              <a:gdLst/>
              <a:ahLst/>
              <a:cxnLst/>
              <a:rect l="l" t="t" r="r" b="b"/>
              <a:pathLst>
                <a:path w="13675" h="8960" fill="none" extrusionOk="0">
                  <a:moveTo>
                    <a:pt x="488" y="1"/>
                  </a:moveTo>
                  <a:lnTo>
                    <a:pt x="13187" y="1"/>
                  </a:lnTo>
                  <a:cubicBezTo>
                    <a:pt x="13455" y="1"/>
                    <a:pt x="13674" y="220"/>
                    <a:pt x="13674" y="488"/>
                  </a:cubicBezTo>
                  <a:lnTo>
                    <a:pt x="13674" y="8471"/>
                  </a:lnTo>
                  <a:cubicBezTo>
                    <a:pt x="13674" y="8740"/>
                    <a:pt x="13455" y="8959"/>
                    <a:pt x="13187" y="8959"/>
                  </a:cubicBezTo>
                  <a:lnTo>
                    <a:pt x="488" y="8959"/>
                  </a:lnTo>
                  <a:cubicBezTo>
                    <a:pt x="220" y="8959"/>
                    <a:pt x="1" y="8740"/>
                    <a:pt x="1" y="8471"/>
                  </a:cubicBezTo>
                  <a:lnTo>
                    <a:pt x="1" y="488"/>
                  </a:lnTo>
                  <a:cubicBezTo>
                    <a:pt x="1" y="220"/>
                    <a:pt x="220" y="1"/>
                    <a:pt x="488" y="1"/>
                  </a:cubicBezTo>
                  <a:close/>
                </a:path>
              </a:pathLst>
            </a:custGeom>
            <a:noFill/>
            <a:ln w="19050" cap="flat" cmpd="sng">
              <a:solidFill>
                <a:schemeClr val="accent6"/>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2271275" y="4436200"/>
              <a:ext cx="171975" cy="107550"/>
            </a:xfrm>
            <a:custGeom>
              <a:avLst/>
              <a:gdLst/>
              <a:ahLst/>
              <a:cxnLst/>
              <a:rect l="l" t="t" r="r" b="b"/>
              <a:pathLst>
                <a:path w="6879" h="4302" extrusionOk="0">
                  <a:moveTo>
                    <a:pt x="3155" y="1"/>
                  </a:moveTo>
                  <a:cubicBezTo>
                    <a:pt x="2765" y="1"/>
                    <a:pt x="1" y="4244"/>
                    <a:pt x="1" y="4244"/>
                  </a:cubicBezTo>
                  <a:lnTo>
                    <a:pt x="6878" y="4301"/>
                  </a:lnTo>
                  <a:cubicBezTo>
                    <a:pt x="6878" y="4301"/>
                    <a:pt x="3545" y="1"/>
                    <a:pt x="3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2402375" y="4432950"/>
              <a:ext cx="118300" cy="106125"/>
            </a:xfrm>
            <a:custGeom>
              <a:avLst/>
              <a:gdLst/>
              <a:ahLst/>
              <a:cxnLst/>
              <a:rect l="l" t="t" r="r" b="b"/>
              <a:pathLst>
                <a:path w="4732" h="4245" extrusionOk="0">
                  <a:moveTo>
                    <a:pt x="0" y="1545"/>
                  </a:moveTo>
                  <a:cubicBezTo>
                    <a:pt x="0" y="1550"/>
                    <a:pt x="2" y="1552"/>
                    <a:pt x="6" y="1552"/>
                  </a:cubicBezTo>
                  <a:lnTo>
                    <a:pt x="6" y="1552"/>
                  </a:lnTo>
                  <a:lnTo>
                    <a:pt x="0" y="1545"/>
                  </a:lnTo>
                  <a:close/>
                  <a:moveTo>
                    <a:pt x="1651" y="1"/>
                  </a:moveTo>
                  <a:cubicBezTo>
                    <a:pt x="1463" y="204"/>
                    <a:pt x="115" y="1552"/>
                    <a:pt x="7" y="1552"/>
                  </a:cubicBezTo>
                  <a:cubicBezTo>
                    <a:pt x="7" y="1552"/>
                    <a:pt x="7" y="1552"/>
                    <a:pt x="6" y="1552"/>
                  </a:cubicBezTo>
                  <a:lnTo>
                    <a:pt x="6" y="1552"/>
                  </a:lnTo>
                  <a:lnTo>
                    <a:pt x="2147" y="4244"/>
                  </a:lnTo>
                  <a:lnTo>
                    <a:pt x="4732" y="4244"/>
                  </a:lnTo>
                  <a:lnTo>
                    <a:pt x="4732" y="2708"/>
                  </a:lnTo>
                  <a:cubicBezTo>
                    <a:pt x="4732" y="2708"/>
                    <a:pt x="2309" y="423"/>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2288775" y="4396375"/>
              <a:ext cx="36200" cy="36200"/>
            </a:xfrm>
            <a:custGeom>
              <a:avLst/>
              <a:gdLst/>
              <a:ahLst/>
              <a:cxnLst/>
              <a:rect l="l" t="t" r="r" b="b"/>
              <a:pathLst>
                <a:path w="1448" h="1448" extrusionOk="0">
                  <a:moveTo>
                    <a:pt x="724" y="0"/>
                  </a:moveTo>
                  <a:cubicBezTo>
                    <a:pt x="325" y="0"/>
                    <a:pt x="0" y="325"/>
                    <a:pt x="0" y="724"/>
                  </a:cubicBezTo>
                  <a:cubicBezTo>
                    <a:pt x="0" y="1122"/>
                    <a:pt x="325" y="1447"/>
                    <a:pt x="724" y="1447"/>
                  </a:cubicBezTo>
                  <a:cubicBezTo>
                    <a:pt x="1122" y="1447"/>
                    <a:pt x="1447" y="1122"/>
                    <a:pt x="1447" y="724"/>
                  </a:cubicBezTo>
                  <a:cubicBezTo>
                    <a:pt x="1447" y="325"/>
                    <a:pt x="1122"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35"/>
          <p:cNvSpPr/>
          <p:nvPr/>
        </p:nvSpPr>
        <p:spPr>
          <a:xfrm>
            <a:off x="5278525" y="4896525"/>
            <a:ext cx="63625" cy="72175"/>
          </a:xfrm>
          <a:custGeom>
            <a:avLst/>
            <a:gdLst/>
            <a:ahLst/>
            <a:cxnLst/>
            <a:rect l="l" t="t" r="r" b="b"/>
            <a:pathLst>
              <a:path w="2545" h="2887" extrusionOk="0">
                <a:moveTo>
                  <a:pt x="423" y="0"/>
                </a:moveTo>
                <a:lnTo>
                  <a:pt x="0" y="2886"/>
                </a:lnTo>
                <a:lnTo>
                  <a:pt x="2545" y="2041"/>
                </a:lnTo>
                <a:lnTo>
                  <a:pt x="4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5"/>
          <p:cNvGrpSpPr/>
          <p:nvPr/>
        </p:nvGrpSpPr>
        <p:grpSpPr>
          <a:xfrm>
            <a:off x="5511188" y="4400800"/>
            <a:ext cx="107627" cy="118254"/>
            <a:chOff x="6801825" y="2834925"/>
            <a:chExt cx="65875" cy="72375"/>
          </a:xfrm>
        </p:grpSpPr>
        <p:sp>
          <p:nvSpPr>
            <p:cNvPr id="525" name="Google Shape;525;p35"/>
            <p:cNvSpPr/>
            <p:nvPr/>
          </p:nvSpPr>
          <p:spPr>
            <a:xfrm>
              <a:off x="6821550" y="2834925"/>
              <a:ext cx="25425" cy="72375"/>
            </a:xfrm>
            <a:custGeom>
              <a:avLst/>
              <a:gdLst/>
              <a:ahLst/>
              <a:cxnLst/>
              <a:rect l="l" t="t" r="r" b="b"/>
              <a:pathLst>
                <a:path w="1017" h="2895" fill="none" extrusionOk="0">
                  <a:moveTo>
                    <a:pt x="0" y="0"/>
                  </a:moveTo>
                  <a:lnTo>
                    <a:pt x="1016" y="2894"/>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6801825" y="2859100"/>
              <a:ext cx="65875" cy="27475"/>
            </a:xfrm>
            <a:custGeom>
              <a:avLst/>
              <a:gdLst/>
              <a:ahLst/>
              <a:cxnLst/>
              <a:rect l="l" t="t" r="r" b="b"/>
              <a:pathLst>
                <a:path w="2635" h="1099" fill="none" extrusionOk="0">
                  <a:moveTo>
                    <a:pt x="1" y="1098"/>
                  </a:moveTo>
                  <a:lnTo>
                    <a:pt x="2635" y="1"/>
                  </a:lnTo>
                </a:path>
              </a:pathLst>
            </a:custGeom>
            <a:noFill/>
            <a:ln w="19050" cap="flat" cmpd="sng">
              <a:solidFill>
                <a:schemeClr val="dk2"/>
              </a:solidFill>
              <a:prstDash val="solid"/>
              <a:miter lim="812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35"/>
          <p:cNvSpPr/>
          <p:nvPr/>
        </p:nvSpPr>
        <p:spPr>
          <a:xfrm>
            <a:off x="6364388" y="4825650"/>
            <a:ext cx="45350" cy="45550"/>
          </a:xfrm>
          <a:custGeom>
            <a:avLst/>
            <a:gdLst/>
            <a:ahLst/>
            <a:cxnLst/>
            <a:rect l="l" t="t" r="r" b="b"/>
            <a:pathLst>
              <a:path w="1814" h="1822" extrusionOk="0">
                <a:moveTo>
                  <a:pt x="911" y="1"/>
                </a:moveTo>
                <a:cubicBezTo>
                  <a:pt x="407" y="1"/>
                  <a:pt x="1" y="407"/>
                  <a:pt x="1" y="911"/>
                </a:cubicBezTo>
                <a:cubicBezTo>
                  <a:pt x="1" y="1415"/>
                  <a:pt x="407" y="1822"/>
                  <a:pt x="911" y="1822"/>
                </a:cubicBezTo>
                <a:cubicBezTo>
                  <a:pt x="1407" y="1822"/>
                  <a:pt x="1814" y="1415"/>
                  <a:pt x="1814" y="911"/>
                </a:cubicBezTo>
                <a:cubicBezTo>
                  <a:pt x="1814" y="407"/>
                  <a:pt x="1407" y="1"/>
                  <a:pt x="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EF00CFEE-3D43-080F-6652-3FE5F004CD65}"/>
              </a:ext>
            </a:extLst>
          </p:cNvPr>
          <p:cNvPicPr>
            <a:picLocks noChangeAspect="1"/>
          </p:cNvPicPr>
          <p:nvPr/>
        </p:nvPicPr>
        <p:blipFill>
          <a:blip r:embed="rId3"/>
          <a:stretch>
            <a:fillRect/>
          </a:stretch>
        </p:blipFill>
        <p:spPr>
          <a:xfrm>
            <a:off x="5445050" y="1134377"/>
            <a:ext cx="3658954" cy="3658954"/>
          </a:xfrm>
          <a:prstGeom prst="rect">
            <a:avLst/>
          </a:prstGeom>
        </p:spPr>
      </p:pic>
      <p:sp>
        <p:nvSpPr>
          <p:cNvPr id="8" name="ZoneTexte 7">
            <a:extLst>
              <a:ext uri="{FF2B5EF4-FFF2-40B4-BE49-F238E27FC236}">
                <a16:creationId xmlns:a16="http://schemas.microsoft.com/office/drawing/2014/main" id="{EDAD014E-AB14-A503-2BB2-F5174B71E449}"/>
              </a:ext>
            </a:extLst>
          </p:cNvPr>
          <p:cNvSpPr txBox="1"/>
          <p:nvPr/>
        </p:nvSpPr>
        <p:spPr>
          <a:xfrm>
            <a:off x="5139566" y="4761012"/>
            <a:ext cx="4004434" cy="307777"/>
          </a:xfrm>
          <a:prstGeom prst="rect">
            <a:avLst/>
          </a:prstGeom>
          <a:noFill/>
        </p:spPr>
        <p:txBody>
          <a:bodyPr wrap="square">
            <a:spAutoFit/>
          </a:bodyPr>
          <a:lstStyle/>
          <a:p>
            <a:pPr algn="ctr"/>
            <a:r>
              <a:rPr lang="fr-FR" dirty="0"/>
              <a:t>4</a:t>
            </a:r>
            <a:endParaRPr lang="fr-CA" dirty="0"/>
          </a:p>
        </p:txBody>
      </p:sp>
    </p:spTree>
    <p:extLst>
      <p:ext uri="{BB962C8B-B14F-4D97-AF65-F5344CB8AC3E}">
        <p14:creationId xmlns:p14="http://schemas.microsoft.com/office/powerpoint/2010/main" val="21189395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1000"/>
                                        <p:tgtEl>
                                          <p:spTgt spid="494"/>
                                        </p:tgtEl>
                                      </p:cBhvr>
                                    </p:animEffect>
                                    <p:anim calcmode="lin" valueType="num">
                                      <p:cBhvr>
                                        <p:cTn id="8" dur="1000" fill="hold"/>
                                        <p:tgtEl>
                                          <p:spTgt spid="494"/>
                                        </p:tgtEl>
                                        <p:attrNameLst>
                                          <p:attrName>ppt_x</p:attrName>
                                        </p:attrNameLst>
                                      </p:cBhvr>
                                      <p:tavLst>
                                        <p:tav tm="0">
                                          <p:val>
                                            <p:strVal val="#ppt_x"/>
                                          </p:val>
                                        </p:tav>
                                        <p:tav tm="100000">
                                          <p:val>
                                            <p:strVal val="#ppt_x"/>
                                          </p:val>
                                        </p:tav>
                                      </p:tavLst>
                                    </p:anim>
                                    <p:anim calcmode="lin" valueType="num">
                                      <p:cBhvr>
                                        <p:cTn id="9" dur="1000" fill="hold"/>
                                        <p:tgtEl>
                                          <p:spTgt spid="4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B7FCB4C-7811-0504-9BF1-8502D485D26D}"/>
              </a:ext>
            </a:extLst>
          </p:cNvPr>
          <p:cNvGrpSpPr/>
          <p:nvPr/>
        </p:nvGrpSpPr>
        <p:grpSpPr>
          <a:xfrm>
            <a:off x="713888" y="1400756"/>
            <a:ext cx="2404456" cy="441880"/>
            <a:chOff x="2321718" y="174"/>
            <a:chExt cx="1452562" cy="944165"/>
          </a:xfrm>
          <a:solidFill>
            <a:schemeClr val="accent6"/>
          </a:solidFill>
        </p:grpSpPr>
        <p:sp>
          <p:nvSpPr>
            <p:cNvPr id="5" name="Rectangle : coins arrondis 4">
              <a:extLst>
                <a:ext uri="{FF2B5EF4-FFF2-40B4-BE49-F238E27FC236}">
                  <a16:creationId xmlns:a16="http://schemas.microsoft.com/office/drawing/2014/main" id="{EF19942A-E792-4B59-0AB6-520A5172A3C2}"/>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6" name="Rectangle : coins arrondis 4">
              <a:extLst>
                <a:ext uri="{FF2B5EF4-FFF2-40B4-BE49-F238E27FC236}">
                  <a16:creationId xmlns:a16="http://schemas.microsoft.com/office/drawing/2014/main" id="{E0B4EAAB-5E0A-17AE-9A9A-E12A97E8B61D}"/>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infixe </a:t>
              </a:r>
              <a:endParaRPr lang="fr-CA" sz="1600" kern="1200" baseline="0" dirty="0">
                <a:solidFill>
                  <a:srgbClr val="000000"/>
                </a:solidFill>
              </a:endParaRPr>
            </a:p>
          </p:txBody>
        </p:sp>
      </p:grpSp>
      <p:cxnSp>
        <p:nvCxnSpPr>
          <p:cNvPr id="22" name="Connecteur droit avec flèche 21">
            <a:extLst>
              <a:ext uri="{FF2B5EF4-FFF2-40B4-BE49-F238E27FC236}">
                <a16:creationId xmlns:a16="http://schemas.microsoft.com/office/drawing/2014/main" id="{D4C67441-C1AE-C270-8409-26B56500AE6F}"/>
              </a:ext>
            </a:extLst>
          </p:cNvPr>
          <p:cNvCxnSpPr>
            <a:cxnSpLocks/>
            <a:stCxn id="5" idx="3"/>
            <a:endCxn id="27" idx="1"/>
          </p:cNvCxnSpPr>
          <p:nvPr/>
        </p:nvCxnSpPr>
        <p:spPr>
          <a:xfrm flipV="1">
            <a:off x="3118344" y="1609099"/>
            <a:ext cx="1730173" cy="1259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5C9E86E3-0572-6AA3-710D-EE8207574EA4}"/>
              </a:ext>
            </a:extLst>
          </p:cNvPr>
          <p:cNvSpPr txBox="1"/>
          <p:nvPr/>
        </p:nvSpPr>
        <p:spPr>
          <a:xfrm>
            <a:off x="4848517" y="1378266"/>
            <a:ext cx="3167327" cy="461665"/>
          </a:xfrm>
          <a:prstGeom prst="rect">
            <a:avLst/>
          </a:prstGeom>
          <a:noFill/>
        </p:spPr>
        <p:txBody>
          <a:bodyPr wrap="square">
            <a:spAutoFit/>
          </a:bodyPr>
          <a:lstStyle/>
          <a:p>
            <a:pPr algn="ctr"/>
            <a:r>
              <a:rPr lang="fr-CA" sz="2400" b="1" i="0" u="none" strike="noStrike" baseline="0" dirty="0">
                <a:latin typeface="LMRoman12-Bold" panose="00000800000000000000" pitchFamily="50" charset="0"/>
              </a:rPr>
              <a:t>a + b</a:t>
            </a:r>
            <a:endParaRPr lang="fr-CA" sz="2400" dirty="0"/>
          </a:p>
        </p:txBody>
      </p:sp>
      <p:grpSp>
        <p:nvGrpSpPr>
          <p:cNvPr id="30" name="Groupe 29">
            <a:extLst>
              <a:ext uri="{FF2B5EF4-FFF2-40B4-BE49-F238E27FC236}">
                <a16:creationId xmlns:a16="http://schemas.microsoft.com/office/drawing/2014/main" id="{102F94BD-4391-3C50-AD23-8779BE19C835}"/>
              </a:ext>
            </a:extLst>
          </p:cNvPr>
          <p:cNvGrpSpPr/>
          <p:nvPr/>
        </p:nvGrpSpPr>
        <p:grpSpPr>
          <a:xfrm>
            <a:off x="717340" y="2782162"/>
            <a:ext cx="2404456" cy="441880"/>
            <a:chOff x="2321718" y="174"/>
            <a:chExt cx="1452562" cy="944165"/>
          </a:xfrm>
          <a:solidFill>
            <a:schemeClr val="accent6"/>
          </a:solidFill>
        </p:grpSpPr>
        <p:sp>
          <p:nvSpPr>
            <p:cNvPr id="31" name="Rectangle : coins arrondis 30">
              <a:extLst>
                <a:ext uri="{FF2B5EF4-FFF2-40B4-BE49-F238E27FC236}">
                  <a16:creationId xmlns:a16="http://schemas.microsoft.com/office/drawing/2014/main" id="{64DE3139-5EAC-EAC2-75C9-D134B716D92C}"/>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32" name="Rectangle : coins arrondis 4">
              <a:extLst>
                <a:ext uri="{FF2B5EF4-FFF2-40B4-BE49-F238E27FC236}">
                  <a16:creationId xmlns:a16="http://schemas.microsoft.com/office/drawing/2014/main" id="{2C10A27E-0B45-EBD9-0EF8-3D0CC558720A}"/>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postfixe </a:t>
              </a:r>
              <a:endParaRPr lang="fr-CA" sz="1600" kern="1200" baseline="0" dirty="0">
                <a:solidFill>
                  <a:srgbClr val="000000"/>
                </a:solidFill>
              </a:endParaRPr>
            </a:p>
          </p:txBody>
        </p:sp>
      </p:grpSp>
      <p:cxnSp>
        <p:nvCxnSpPr>
          <p:cNvPr id="33" name="Connecteur droit avec flèche 32">
            <a:extLst>
              <a:ext uri="{FF2B5EF4-FFF2-40B4-BE49-F238E27FC236}">
                <a16:creationId xmlns:a16="http://schemas.microsoft.com/office/drawing/2014/main" id="{2DEF9B94-C0CA-0621-ED79-D3F5D003C75D}"/>
              </a:ext>
            </a:extLst>
          </p:cNvPr>
          <p:cNvCxnSpPr>
            <a:cxnSpLocks/>
            <a:stCxn id="31" idx="3"/>
            <a:endCxn id="34" idx="1"/>
          </p:cNvCxnSpPr>
          <p:nvPr/>
        </p:nvCxnSpPr>
        <p:spPr>
          <a:xfrm flipV="1">
            <a:off x="3121796" y="2990505"/>
            <a:ext cx="1730173" cy="1259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89499098-C8CD-F521-2CB5-68CE5F06FCF5}"/>
              </a:ext>
            </a:extLst>
          </p:cNvPr>
          <p:cNvSpPr txBox="1"/>
          <p:nvPr/>
        </p:nvSpPr>
        <p:spPr>
          <a:xfrm>
            <a:off x="4851969" y="2759672"/>
            <a:ext cx="3167327" cy="461665"/>
          </a:xfrm>
          <a:prstGeom prst="rect">
            <a:avLst/>
          </a:prstGeom>
          <a:noFill/>
        </p:spPr>
        <p:txBody>
          <a:bodyPr wrap="square">
            <a:spAutoFit/>
          </a:bodyPr>
          <a:lstStyle/>
          <a:p>
            <a:pPr algn="ctr"/>
            <a:r>
              <a:rPr lang="fr-FR" sz="2400" b="1" dirty="0">
                <a:latin typeface="LMRoman12-Bold" panose="00000800000000000000" pitchFamily="50" charset="0"/>
              </a:rPr>
              <a:t>a b + </a:t>
            </a:r>
            <a:endParaRPr lang="fr-CA" sz="2400" dirty="0"/>
          </a:p>
        </p:txBody>
      </p:sp>
      <p:grpSp>
        <p:nvGrpSpPr>
          <p:cNvPr id="40" name="Groupe 39">
            <a:extLst>
              <a:ext uri="{FF2B5EF4-FFF2-40B4-BE49-F238E27FC236}">
                <a16:creationId xmlns:a16="http://schemas.microsoft.com/office/drawing/2014/main" id="{E69141F2-2588-C9E1-6198-EDB45D36940F}"/>
              </a:ext>
            </a:extLst>
          </p:cNvPr>
          <p:cNvGrpSpPr/>
          <p:nvPr/>
        </p:nvGrpSpPr>
        <p:grpSpPr>
          <a:xfrm>
            <a:off x="713888" y="4153167"/>
            <a:ext cx="2404456" cy="441880"/>
            <a:chOff x="2321718" y="174"/>
            <a:chExt cx="1452562" cy="944165"/>
          </a:xfrm>
          <a:solidFill>
            <a:schemeClr val="accent6"/>
          </a:solidFill>
        </p:grpSpPr>
        <p:sp>
          <p:nvSpPr>
            <p:cNvPr id="41" name="Rectangle : coins arrondis 40">
              <a:extLst>
                <a:ext uri="{FF2B5EF4-FFF2-40B4-BE49-F238E27FC236}">
                  <a16:creationId xmlns:a16="http://schemas.microsoft.com/office/drawing/2014/main" id="{767B9803-C44A-C8C6-7F35-A6D22B2B7E52}"/>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42" name="Rectangle : coins arrondis 4">
              <a:extLst>
                <a:ext uri="{FF2B5EF4-FFF2-40B4-BE49-F238E27FC236}">
                  <a16:creationId xmlns:a16="http://schemas.microsoft.com/office/drawing/2014/main" id="{F1C2E73C-7B1E-0A78-3495-C9CCD70B4CBB}"/>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a:t>
              </a:r>
              <a:r>
                <a:rPr lang="fr-FR" sz="1600" kern="1200" baseline="0" dirty="0" err="1">
                  <a:solidFill>
                    <a:srgbClr val="000000"/>
                  </a:solidFill>
                </a:rPr>
                <a:t>potscript</a:t>
              </a:r>
              <a:r>
                <a:rPr lang="fr-FR" sz="1600" kern="1200" baseline="0" dirty="0">
                  <a:solidFill>
                    <a:srgbClr val="000000"/>
                  </a:solidFill>
                </a:rPr>
                <a:t> </a:t>
              </a:r>
              <a:endParaRPr lang="fr-CA" sz="1600" kern="1200" baseline="0" dirty="0">
                <a:solidFill>
                  <a:srgbClr val="000000"/>
                </a:solidFill>
              </a:endParaRPr>
            </a:p>
          </p:txBody>
        </p:sp>
      </p:grpSp>
      <p:cxnSp>
        <p:nvCxnSpPr>
          <p:cNvPr id="43" name="Connecteur droit avec flèche 42">
            <a:extLst>
              <a:ext uri="{FF2B5EF4-FFF2-40B4-BE49-F238E27FC236}">
                <a16:creationId xmlns:a16="http://schemas.microsoft.com/office/drawing/2014/main" id="{4DA4EDF5-EF0F-C7CE-DA3A-1710DE33F0B0}"/>
              </a:ext>
            </a:extLst>
          </p:cNvPr>
          <p:cNvCxnSpPr>
            <a:cxnSpLocks/>
            <a:stCxn id="41" idx="3"/>
            <a:endCxn id="44" idx="1"/>
          </p:cNvCxnSpPr>
          <p:nvPr/>
        </p:nvCxnSpPr>
        <p:spPr>
          <a:xfrm flipV="1">
            <a:off x="3118344" y="4361510"/>
            <a:ext cx="1730173" cy="1259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8887CC22-34DA-28F4-9E27-2D26255B6A3B}"/>
              </a:ext>
            </a:extLst>
          </p:cNvPr>
          <p:cNvSpPr txBox="1"/>
          <p:nvPr/>
        </p:nvSpPr>
        <p:spPr>
          <a:xfrm>
            <a:off x="4848517" y="4130677"/>
            <a:ext cx="3167327" cy="461665"/>
          </a:xfrm>
          <a:prstGeom prst="rect">
            <a:avLst/>
          </a:prstGeom>
          <a:noFill/>
        </p:spPr>
        <p:txBody>
          <a:bodyPr wrap="square">
            <a:spAutoFit/>
          </a:bodyPr>
          <a:lstStyle/>
          <a:p>
            <a:pPr algn="ctr"/>
            <a:r>
              <a:rPr lang="fr-FR" sz="2400" dirty="0"/>
              <a:t>a b </a:t>
            </a:r>
            <a:r>
              <a:rPr lang="fr-FR" sz="2400" dirty="0" err="1"/>
              <a:t>add</a:t>
            </a:r>
            <a:r>
              <a:rPr lang="fr-FR" sz="2400" dirty="0"/>
              <a:t> </a:t>
            </a:r>
            <a:endParaRPr lang="fr-CA" sz="2400" dirty="0"/>
          </a:p>
        </p:txBody>
      </p:sp>
      <p:grpSp>
        <p:nvGrpSpPr>
          <p:cNvPr id="51" name="Groupe 50">
            <a:extLst>
              <a:ext uri="{FF2B5EF4-FFF2-40B4-BE49-F238E27FC236}">
                <a16:creationId xmlns:a16="http://schemas.microsoft.com/office/drawing/2014/main" id="{94942348-8962-3857-E246-FD9898ABD3D2}"/>
              </a:ext>
            </a:extLst>
          </p:cNvPr>
          <p:cNvGrpSpPr/>
          <p:nvPr/>
        </p:nvGrpSpPr>
        <p:grpSpPr>
          <a:xfrm>
            <a:off x="1988935" y="165241"/>
            <a:ext cx="4988331" cy="704816"/>
            <a:chOff x="117069" y="63641"/>
            <a:chExt cx="4988331" cy="704816"/>
          </a:xfrm>
        </p:grpSpPr>
        <p:grpSp>
          <p:nvGrpSpPr>
            <p:cNvPr id="47" name="Groupe 46">
              <a:extLst>
                <a:ext uri="{FF2B5EF4-FFF2-40B4-BE49-F238E27FC236}">
                  <a16:creationId xmlns:a16="http://schemas.microsoft.com/office/drawing/2014/main" id="{0BEA8FE7-59B3-13AB-CE64-250D882CB24C}"/>
                </a:ext>
              </a:extLst>
            </p:cNvPr>
            <p:cNvGrpSpPr/>
            <p:nvPr/>
          </p:nvGrpSpPr>
          <p:grpSpPr>
            <a:xfrm>
              <a:off x="117069" y="63641"/>
              <a:ext cx="4988331" cy="704816"/>
              <a:chOff x="2321718" y="174"/>
              <a:chExt cx="1452562" cy="944165"/>
            </a:xfrm>
            <a:solidFill>
              <a:schemeClr val="accent6"/>
            </a:solidFill>
          </p:grpSpPr>
          <p:sp>
            <p:nvSpPr>
              <p:cNvPr id="48" name="Rectangle : coins arrondis 47">
                <a:extLst>
                  <a:ext uri="{FF2B5EF4-FFF2-40B4-BE49-F238E27FC236}">
                    <a16:creationId xmlns:a16="http://schemas.microsoft.com/office/drawing/2014/main" id="{026E8D31-0655-180A-75E7-091D2F0901AA}"/>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49" name="Rectangle : coins arrondis 4">
                <a:extLst>
                  <a:ext uri="{FF2B5EF4-FFF2-40B4-BE49-F238E27FC236}">
                    <a16:creationId xmlns:a16="http://schemas.microsoft.com/office/drawing/2014/main" id="{DE4BD056-C872-A62F-DF51-24D26590128B}"/>
                  </a:ext>
                </a:extLst>
              </p:cNvPr>
              <p:cNvSpPr txBox="1"/>
              <p:nvPr/>
            </p:nvSpPr>
            <p:spPr>
              <a:xfrm>
                <a:off x="2612338" y="59396"/>
                <a:ext cx="1097021" cy="851985"/>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2000" kern="1200" baseline="0" dirty="0">
                    <a:solidFill>
                      <a:srgbClr val="000000"/>
                    </a:solidFill>
                  </a:rPr>
                  <a:t>Les notations d’expressions</a:t>
                </a:r>
                <a:endParaRPr lang="fr-CA" sz="2000" kern="1200" baseline="0" dirty="0">
                  <a:solidFill>
                    <a:srgbClr val="000000"/>
                  </a:solidFill>
                </a:endParaRPr>
              </a:p>
            </p:txBody>
          </p:sp>
        </p:grpSp>
        <p:pic>
          <p:nvPicPr>
            <p:cNvPr id="50" name="Image 49">
              <a:extLst>
                <a:ext uri="{FF2B5EF4-FFF2-40B4-BE49-F238E27FC236}">
                  <a16:creationId xmlns:a16="http://schemas.microsoft.com/office/drawing/2014/main" id="{4F18B361-3EED-7890-B9BD-DF064C6481D5}"/>
                </a:ext>
              </a:extLst>
            </p:cNvPr>
            <p:cNvPicPr>
              <a:picLocks noChangeAspect="1"/>
            </p:cNvPicPr>
            <p:nvPr/>
          </p:nvPicPr>
          <p:blipFill>
            <a:blip r:embed="rId3"/>
            <a:stretch>
              <a:fillRect/>
            </a:stretch>
          </p:blipFill>
          <p:spPr>
            <a:xfrm>
              <a:off x="327306" y="153386"/>
              <a:ext cx="552369" cy="552369"/>
            </a:xfrm>
            <a:prstGeom prst="rect">
              <a:avLst/>
            </a:prstGeom>
          </p:spPr>
        </p:pic>
      </p:grpSp>
      <p:sp>
        <p:nvSpPr>
          <p:cNvPr id="52" name="ZoneTexte 51">
            <a:extLst>
              <a:ext uri="{FF2B5EF4-FFF2-40B4-BE49-F238E27FC236}">
                <a16:creationId xmlns:a16="http://schemas.microsoft.com/office/drawing/2014/main" id="{D2307CF5-3384-64E8-5D56-60823DEAA3E1}"/>
              </a:ext>
            </a:extLst>
          </p:cNvPr>
          <p:cNvSpPr txBox="1"/>
          <p:nvPr/>
        </p:nvSpPr>
        <p:spPr>
          <a:xfrm>
            <a:off x="5139566" y="4761012"/>
            <a:ext cx="4004434" cy="307777"/>
          </a:xfrm>
          <a:prstGeom prst="rect">
            <a:avLst/>
          </a:prstGeom>
          <a:noFill/>
        </p:spPr>
        <p:txBody>
          <a:bodyPr wrap="square">
            <a:spAutoFit/>
          </a:bodyPr>
          <a:lstStyle/>
          <a:p>
            <a:pPr algn="ctr"/>
            <a:r>
              <a:rPr lang="fr-FR" dirty="0">
                <a:latin typeface="LMRomanCaps10-Regular"/>
              </a:rPr>
              <a:t>5</a:t>
            </a:r>
            <a:endParaRPr lang="fr-CA" dirty="0"/>
          </a:p>
        </p:txBody>
      </p:sp>
    </p:spTree>
    <p:extLst>
      <p:ext uri="{BB962C8B-B14F-4D97-AF65-F5344CB8AC3E}">
        <p14:creationId xmlns:p14="http://schemas.microsoft.com/office/powerpoint/2010/main" val="2761893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500"/>
                                        <p:tgtEl>
                                          <p:spTgt spid="22"/>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1000" fill="hold"/>
                                        <p:tgtEl>
                                          <p:spTgt spid="30"/>
                                        </p:tgtEl>
                                        <p:attrNameLst>
                                          <p:attrName>ppt_w</p:attrName>
                                        </p:attrNameLst>
                                      </p:cBhvr>
                                      <p:tavLst>
                                        <p:tav tm="0">
                                          <p:val>
                                            <p:fltVal val="0"/>
                                          </p:val>
                                        </p:tav>
                                        <p:tav tm="100000">
                                          <p:val>
                                            <p:strVal val="#ppt_w"/>
                                          </p:val>
                                        </p:tav>
                                      </p:tavLst>
                                    </p:anim>
                                    <p:anim calcmode="lin" valueType="num">
                                      <p:cBhvr>
                                        <p:cTn id="29" dur="1000" fill="hold"/>
                                        <p:tgtEl>
                                          <p:spTgt spid="30"/>
                                        </p:tgtEl>
                                        <p:attrNameLst>
                                          <p:attrName>ppt_h</p:attrName>
                                        </p:attrNameLst>
                                      </p:cBhvr>
                                      <p:tavLst>
                                        <p:tav tm="0">
                                          <p:val>
                                            <p:fltVal val="0"/>
                                          </p:val>
                                        </p:tav>
                                        <p:tav tm="100000">
                                          <p:val>
                                            <p:strVal val="#ppt_h"/>
                                          </p:val>
                                        </p:tav>
                                      </p:tavLst>
                                    </p:anim>
                                    <p:anim calcmode="lin" valueType="num">
                                      <p:cBhvr>
                                        <p:cTn id="30" dur="1000" fill="hold"/>
                                        <p:tgtEl>
                                          <p:spTgt spid="30"/>
                                        </p:tgtEl>
                                        <p:attrNameLst>
                                          <p:attrName>style.rotation</p:attrName>
                                        </p:attrNameLst>
                                      </p:cBhvr>
                                      <p:tavLst>
                                        <p:tav tm="0">
                                          <p:val>
                                            <p:fltVal val="90"/>
                                          </p:val>
                                        </p:tav>
                                        <p:tav tm="100000">
                                          <p:val>
                                            <p:fltVal val="0"/>
                                          </p:val>
                                        </p:tav>
                                      </p:tavLst>
                                    </p:anim>
                                    <p:animEffect transition="in" filter="fade">
                                      <p:cBhvr>
                                        <p:cTn id="31" dur="10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randombar(horizontal)">
                                      <p:cBhvr>
                                        <p:cTn id="36" dur="500"/>
                                        <p:tgtEl>
                                          <p:spTgt spid="33"/>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randombar(horizontal)">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p:cTn id="44" dur="1000" fill="hold"/>
                                        <p:tgtEl>
                                          <p:spTgt spid="40"/>
                                        </p:tgtEl>
                                        <p:attrNameLst>
                                          <p:attrName>ppt_w</p:attrName>
                                        </p:attrNameLst>
                                      </p:cBhvr>
                                      <p:tavLst>
                                        <p:tav tm="0">
                                          <p:val>
                                            <p:fltVal val="0"/>
                                          </p:val>
                                        </p:tav>
                                        <p:tav tm="100000">
                                          <p:val>
                                            <p:strVal val="#ppt_w"/>
                                          </p:val>
                                        </p:tav>
                                      </p:tavLst>
                                    </p:anim>
                                    <p:anim calcmode="lin" valueType="num">
                                      <p:cBhvr>
                                        <p:cTn id="45" dur="1000" fill="hold"/>
                                        <p:tgtEl>
                                          <p:spTgt spid="40"/>
                                        </p:tgtEl>
                                        <p:attrNameLst>
                                          <p:attrName>ppt_h</p:attrName>
                                        </p:attrNameLst>
                                      </p:cBhvr>
                                      <p:tavLst>
                                        <p:tav tm="0">
                                          <p:val>
                                            <p:fltVal val="0"/>
                                          </p:val>
                                        </p:tav>
                                        <p:tav tm="100000">
                                          <p:val>
                                            <p:strVal val="#ppt_h"/>
                                          </p:val>
                                        </p:tav>
                                      </p:tavLst>
                                    </p:anim>
                                    <p:anim calcmode="lin" valueType="num">
                                      <p:cBhvr>
                                        <p:cTn id="46" dur="1000" fill="hold"/>
                                        <p:tgtEl>
                                          <p:spTgt spid="40"/>
                                        </p:tgtEl>
                                        <p:attrNameLst>
                                          <p:attrName>style.rotation</p:attrName>
                                        </p:attrNameLst>
                                      </p:cBhvr>
                                      <p:tavLst>
                                        <p:tav tm="0">
                                          <p:val>
                                            <p:fltVal val="90"/>
                                          </p:val>
                                        </p:tav>
                                        <p:tav tm="100000">
                                          <p:val>
                                            <p:fltVal val="0"/>
                                          </p:val>
                                        </p:tav>
                                      </p:tavLst>
                                    </p:anim>
                                    <p:animEffect transition="in" filter="fade">
                                      <p:cBhvr>
                                        <p:cTn id="47" dur="10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randombar(horizontal)">
                                      <p:cBhvr>
                                        <p:cTn id="52" dur="500"/>
                                        <p:tgtEl>
                                          <p:spTgt spid="43"/>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randombar(horizontal)">
                                      <p:cBhvr>
                                        <p:cTn id="5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4;p35">
            <a:extLst>
              <a:ext uri="{FF2B5EF4-FFF2-40B4-BE49-F238E27FC236}">
                <a16:creationId xmlns:a16="http://schemas.microsoft.com/office/drawing/2014/main" id="{A8AECCF4-3474-2F81-AA06-3F30F0A54411}"/>
              </a:ext>
            </a:extLst>
          </p:cNvPr>
          <p:cNvSpPr txBox="1">
            <a:spLocks noGrp="1"/>
          </p:cNvSpPr>
          <p:nvPr>
            <p:ph type="title"/>
          </p:nvPr>
        </p:nvSpPr>
        <p:spPr>
          <a:xfrm>
            <a:off x="513170" y="515660"/>
            <a:ext cx="3388270" cy="441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b="0" dirty="0">
                <a:solidFill>
                  <a:srgbClr val="3770B5"/>
                </a:solidFill>
              </a:rPr>
              <a:t>a- Cahier des charges</a:t>
            </a:r>
            <a:endParaRPr sz="2000" b="0" dirty="0">
              <a:solidFill>
                <a:srgbClr val="3770B5"/>
              </a:solidFill>
            </a:endParaRPr>
          </a:p>
        </p:txBody>
      </p:sp>
      <p:sp>
        <p:nvSpPr>
          <p:cNvPr id="4" name="Google Shape;494;p35">
            <a:extLst>
              <a:ext uri="{FF2B5EF4-FFF2-40B4-BE49-F238E27FC236}">
                <a16:creationId xmlns:a16="http://schemas.microsoft.com/office/drawing/2014/main" id="{2CCCEB6C-4D20-1385-3AF8-40545292F86E}"/>
              </a:ext>
            </a:extLst>
          </p:cNvPr>
          <p:cNvSpPr txBox="1">
            <a:spLocks/>
          </p:cNvSpPr>
          <p:nvPr/>
        </p:nvSpPr>
        <p:spPr>
          <a:xfrm>
            <a:off x="170270" y="142320"/>
            <a:ext cx="3522956"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dirty="0">
                <a:solidFill>
                  <a:srgbClr val="3A5FB1"/>
                </a:solidFill>
              </a:rPr>
              <a:t>1- Présentation de projet</a:t>
            </a:r>
          </a:p>
        </p:txBody>
      </p:sp>
      <p:pic>
        <p:nvPicPr>
          <p:cNvPr id="8" name="Image 7">
            <a:extLst>
              <a:ext uri="{FF2B5EF4-FFF2-40B4-BE49-F238E27FC236}">
                <a16:creationId xmlns:a16="http://schemas.microsoft.com/office/drawing/2014/main" id="{9B823B6C-AAD1-A22A-0A47-DD5507A15DF4}"/>
              </a:ext>
            </a:extLst>
          </p:cNvPr>
          <p:cNvPicPr>
            <a:picLocks noChangeAspect="1"/>
          </p:cNvPicPr>
          <p:nvPr/>
        </p:nvPicPr>
        <p:blipFill>
          <a:blip r:embed="rId3"/>
          <a:stretch>
            <a:fillRect/>
          </a:stretch>
        </p:blipFill>
        <p:spPr>
          <a:xfrm>
            <a:off x="4872042" y="692356"/>
            <a:ext cx="3758788" cy="3758788"/>
          </a:xfrm>
          <a:prstGeom prst="rect">
            <a:avLst/>
          </a:prstGeom>
        </p:spPr>
      </p:pic>
      <p:sp>
        <p:nvSpPr>
          <p:cNvPr id="11" name="Google Shape;494;p35">
            <a:extLst>
              <a:ext uri="{FF2B5EF4-FFF2-40B4-BE49-F238E27FC236}">
                <a16:creationId xmlns:a16="http://schemas.microsoft.com/office/drawing/2014/main" id="{37F03E24-2C7A-C937-BEDC-3C33F9C7A6FD}"/>
              </a:ext>
            </a:extLst>
          </p:cNvPr>
          <p:cNvSpPr txBox="1">
            <a:spLocks/>
          </p:cNvSpPr>
          <p:nvPr/>
        </p:nvSpPr>
        <p:spPr>
          <a:xfrm>
            <a:off x="715100" y="2208170"/>
            <a:ext cx="4197600" cy="81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dirty="0">
                <a:solidFill>
                  <a:srgbClr val="3A5FB1"/>
                </a:solidFill>
              </a:rPr>
              <a:t>Problématique</a:t>
            </a:r>
          </a:p>
        </p:txBody>
      </p:sp>
      <p:sp>
        <p:nvSpPr>
          <p:cNvPr id="12" name="ZoneTexte 11">
            <a:extLst>
              <a:ext uri="{FF2B5EF4-FFF2-40B4-BE49-F238E27FC236}">
                <a16:creationId xmlns:a16="http://schemas.microsoft.com/office/drawing/2014/main" id="{A33F823B-5427-7E43-7B4B-43A434D3E68A}"/>
              </a:ext>
            </a:extLst>
          </p:cNvPr>
          <p:cNvSpPr txBox="1"/>
          <p:nvPr/>
        </p:nvSpPr>
        <p:spPr>
          <a:xfrm>
            <a:off x="5139566" y="4761012"/>
            <a:ext cx="4004434" cy="307777"/>
          </a:xfrm>
          <a:prstGeom prst="rect">
            <a:avLst/>
          </a:prstGeom>
          <a:noFill/>
        </p:spPr>
        <p:txBody>
          <a:bodyPr wrap="square">
            <a:spAutoFit/>
          </a:bodyPr>
          <a:lstStyle/>
          <a:p>
            <a:pPr algn="ctr"/>
            <a:r>
              <a:rPr lang="fr-FR" dirty="0"/>
              <a:t>6</a:t>
            </a:r>
            <a:endParaRPr lang="fr-CA" dirty="0"/>
          </a:p>
        </p:txBody>
      </p:sp>
    </p:spTree>
    <p:extLst>
      <p:ext uri="{BB962C8B-B14F-4D97-AF65-F5344CB8AC3E}">
        <p14:creationId xmlns:p14="http://schemas.microsoft.com/office/powerpoint/2010/main" val="73218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4;p35">
            <a:extLst>
              <a:ext uri="{FF2B5EF4-FFF2-40B4-BE49-F238E27FC236}">
                <a16:creationId xmlns:a16="http://schemas.microsoft.com/office/drawing/2014/main" id="{A8AECCF4-3474-2F81-AA06-3F30F0A54411}"/>
              </a:ext>
            </a:extLst>
          </p:cNvPr>
          <p:cNvSpPr txBox="1">
            <a:spLocks noGrp="1"/>
          </p:cNvSpPr>
          <p:nvPr>
            <p:ph type="title"/>
          </p:nvPr>
        </p:nvSpPr>
        <p:spPr>
          <a:xfrm>
            <a:off x="513170" y="515660"/>
            <a:ext cx="3054260" cy="441880"/>
          </a:xfrm>
          <a:prstGeom prst="rect">
            <a:avLst/>
          </a:prstGeom>
        </p:spPr>
        <p:txBody>
          <a:bodyPr spcFirstLastPara="1" wrap="square" lIns="91425" tIns="91425" rIns="91425" bIns="91425" anchor="ctr" anchorCtr="0">
            <a:noAutofit/>
          </a:bodyPr>
          <a:lstStyle/>
          <a:p>
            <a:pPr lvl="0"/>
            <a:r>
              <a:rPr lang="en" sz="2000" b="0" dirty="0">
                <a:solidFill>
                  <a:srgbClr val="3770B5"/>
                </a:solidFill>
              </a:rPr>
              <a:t>a- Cahier des charges</a:t>
            </a:r>
            <a:endParaRPr sz="2000" b="0" dirty="0">
              <a:solidFill>
                <a:srgbClr val="3770B5"/>
              </a:solidFill>
            </a:endParaRPr>
          </a:p>
        </p:txBody>
      </p:sp>
      <p:sp>
        <p:nvSpPr>
          <p:cNvPr id="4" name="Google Shape;494;p35">
            <a:extLst>
              <a:ext uri="{FF2B5EF4-FFF2-40B4-BE49-F238E27FC236}">
                <a16:creationId xmlns:a16="http://schemas.microsoft.com/office/drawing/2014/main" id="{2CCCEB6C-4D20-1385-3AF8-40545292F86E}"/>
              </a:ext>
            </a:extLst>
          </p:cNvPr>
          <p:cNvSpPr txBox="1">
            <a:spLocks/>
          </p:cNvSpPr>
          <p:nvPr/>
        </p:nvSpPr>
        <p:spPr>
          <a:xfrm>
            <a:off x="170270" y="142320"/>
            <a:ext cx="3522956"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dirty="0">
                <a:solidFill>
                  <a:srgbClr val="3A5FB1"/>
                </a:solidFill>
              </a:rPr>
              <a:t>1- Présentation de projet</a:t>
            </a:r>
          </a:p>
        </p:txBody>
      </p:sp>
      <p:pic>
        <p:nvPicPr>
          <p:cNvPr id="5" name="Image 4">
            <a:extLst>
              <a:ext uri="{FF2B5EF4-FFF2-40B4-BE49-F238E27FC236}">
                <a16:creationId xmlns:a16="http://schemas.microsoft.com/office/drawing/2014/main" id="{9143855A-213D-1FAF-9F77-138E0A0C4D8F}"/>
              </a:ext>
            </a:extLst>
          </p:cNvPr>
          <p:cNvPicPr>
            <a:picLocks noChangeAspect="1"/>
          </p:cNvPicPr>
          <p:nvPr/>
        </p:nvPicPr>
        <p:blipFill>
          <a:blip r:embed="rId3"/>
          <a:stretch>
            <a:fillRect/>
          </a:stretch>
        </p:blipFill>
        <p:spPr>
          <a:xfrm>
            <a:off x="4886448" y="957540"/>
            <a:ext cx="3587752" cy="3587752"/>
          </a:xfrm>
          <a:prstGeom prst="rect">
            <a:avLst/>
          </a:prstGeom>
        </p:spPr>
      </p:pic>
      <p:sp>
        <p:nvSpPr>
          <p:cNvPr id="13" name="Google Shape;494;p35">
            <a:extLst>
              <a:ext uri="{FF2B5EF4-FFF2-40B4-BE49-F238E27FC236}">
                <a16:creationId xmlns:a16="http://schemas.microsoft.com/office/drawing/2014/main" id="{8B21C9FF-9A42-2764-87D8-4011C9EF37E9}"/>
              </a:ext>
            </a:extLst>
          </p:cNvPr>
          <p:cNvSpPr txBox="1">
            <a:spLocks/>
          </p:cNvSpPr>
          <p:nvPr/>
        </p:nvSpPr>
        <p:spPr>
          <a:xfrm>
            <a:off x="715100" y="2208170"/>
            <a:ext cx="2852330" cy="81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dirty="0">
                <a:solidFill>
                  <a:srgbClr val="3A5FB1"/>
                </a:solidFill>
              </a:rPr>
              <a:t>Solution  </a:t>
            </a:r>
          </a:p>
        </p:txBody>
      </p:sp>
      <p:pic>
        <p:nvPicPr>
          <p:cNvPr id="15" name="Image 14">
            <a:extLst>
              <a:ext uri="{FF2B5EF4-FFF2-40B4-BE49-F238E27FC236}">
                <a16:creationId xmlns:a16="http://schemas.microsoft.com/office/drawing/2014/main" id="{9C217E8B-CE15-2F03-64A6-455546B1083C}"/>
              </a:ext>
            </a:extLst>
          </p:cNvPr>
          <p:cNvPicPr>
            <a:picLocks noChangeAspect="1"/>
          </p:cNvPicPr>
          <p:nvPr/>
        </p:nvPicPr>
        <p:blipFill>
          <a:blip r:embed="rId4"/>
          <a:stretch>
            <a:fillRect/>
          </a:stretch>
        </p:blipFill>
        <p:spPr>
          <a:xfrm>
            <a:off x="3019785" y="2140940"/>
            <a:ext cx="673441" cy="673441"/>
          </a:xfrm>
          <a:prstGeom prst="rect">
            <a:avLst/>
          </a:prstGeom>
        </p:spPr>
      </p:pic>
      <p:sp>
        <p:nvSpPr>
          <p:cNvPr id="16" name="ZoneTexte 15">
            <a:extLst>
              <a:ext uri="{FF2B5EF4-FFF2-40B4-BE49-F238E27FC236}">
                <a16:creationId xmlns:a16="http://schemas.microsoft.com/office/drawing/2014/main" id="{9E400E51-877B-CCCE-EEDE-17A8DD792152}"/>
              </a:ext>
            </a:extLst>
          </p:cNvPr>
          <p:cNvSpPr txBox="1"/>
          <p:nvPr/>
        </p:nvSpPr>
        <p:spPr>
          <a:xfrm>
            <a:off x="5139566" y="4761012"/>
            <a:ext cx="4004434" cy="307777"/>
          </a:xfrm>
          <a:prstGeom prst="rect">
            <a:avLst/>
          </a:prstGeom>
          <a:noFill/>
        </p:spPr>
        <p:txBody>
          <a:bodyPr wrap="square">
            <a:spAutoFit/>
          </a:bodyPr>
          <a:lstStyle/>
          <a:p>
            <a:pPr algn="ctr"/>
            <a:r>
              <a:rPr lang="fr-FR" dirty="0"/>
              <a:t>7</a:t>
            </a:r>
            <a:endParaRPr lang="fr-CA" dirty="0"/>
          </a:p>
        </p:txBody>
      </p:sp>
    </p:spTree>
    <p:extLst>
      <p:ext uri="{BB962C8B-B14F-4D97-AF65-F5344CB8AC3E}">
        <p14:creationId xmlns:p14="http://schemas.microsoft.com/office/powerpoint/2010/main" val="3685380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4;p35">
            <a:extLst>
              <a:ext uri="{FF2B5EF4-FFF2-40B4-BE49-F238E27FC236}">
                <a16:creationId xmlns:a16="http://schemas.microsoft.com/office/drawing/2014/main" id="{A8AECCF4-3474-2F81-AA06-3F30F0A54411}"/>
              </a:ext>
            </a:extLst>
          </p:cNvPr>
          <p:cNvSpPr txBox="1">
            <a:spLocks noGrp="1"/>
          </p:cNvSpPr>
          <p:nvPr>
            <p:ph type="title"/>
          </p:nvPr>
        </p:nvSpPr>
        <p:spPr>
          <a:xfrm>
            <a:off x="513169" y="515660"/>
            <a:ext cx="6279517" cy="441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000" b="0" dirty="0">
                <a:solidFill>
                  <a:srgbClr val="3770B5"/>
                </a:solidFill>
              </a:rPr>
              <a:t>b- fonctionallités d’application</a:t>
            </a:r>
            <a:endParaRPr sz="2000" b="0" dirty="0">
              <a:solidFill>
                <a:srgbClr val="3770B5"/>
              </a:solidFill>
            </a:endParaRPr>
          </a:p>
        </p:txBody>
      </p:sp>
      <p:sp>
        <p:nvSpPr>
          <p:cNvPr id="4" name="Google Shape;494;p35">
            <a:extLst>
              <a:ext uri="{FF2B5EF4-FFF2-40B4-BE49-F238E27FC236}">
                <a16:creationId xmlns:a16="http://schemas.microsoft.com/office/drawing/2014/main" id="{2CCCEB6C-4D20-1385-3AF8-40545292F86E}"/>
              </a:ext>
            </a:extLst>
          </p:cNvPr>
          <p:cNvSpPr txBox="1">
            <a:spLocks/>
          </p:cNvSpPr>
          <p:nvPr/>
        </p:nvSpPr>
        <p:spPr>
          <a:xfrm>
            <a:off x="170270" y="142320"/>
            <a:ext cx="3522956" cy="4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2pPr>
            <a:lvl3pPr marR="0" lvl="2"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3pPr>
            <a:lvl4pPr marR="0" lvl="3"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4pPr>
            <a:lvl5pPr marR="0" lvl="4"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5pPr>
            <a:lvl6pPr marR="0" lvl="5"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6pPr>
            <a:lvl7pPr marR="0" lvl="6"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7pPr>
            <a:lvl8pPr marR="0" lvl="7"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8pPr>
            <a:lvl9pPr marR="0" lvl="8" algn="ctr" rtl="0">
              <a:lnSpc>
                <a:spcPct val="100000"/>
              </a:lnSpc>
              <a:spcBef>
                <a:spcPts val="0"/>
              </a:spcBef>
              <a:spcAft>
                <a:spcPts val="0"/>
              </a:spcAft>
              <a:buClr>
                <a:schemeClr val="dk1"/>
              </a:buClr>
              <a:buSzPts val="3500"/>
              <a:buFont typeface="Russo One"/>
              <a:buNone/>
              <a:defRPr sz="3500" b="0" i="0" u="none" strike="noStrike" cap="none">
                <a:solidFill>
                  <a:schemeClr val="dk1"/>
                </a:solidFill>
                <a:latin typeface="Russo One"/>
                <a:ea typeface="Russo One"/>
                <a:cs typeface="Russo One"/>
                <a:sym typeface="Russo One"/>
              </a:defRPr>
            </a:lvl9pPr>
          </a:lstStyle>
          <a:p>
            <a:r>
              <a:rPr lang="fr-CA" sz="2000" dirty="0">
                <a:solidFill>
                  <a:srgbClr val="3A5FB1"/>
                </a:solidFill>
              </a:rPr>
              <a:t>1- Présentation de projet</a:t>
            </a:r>
          </a:p>
        </p:txBody>
      </p:sp>
      <p:grpSp>
        <p:nvGrpSpPr>
          <p:cNvPr id="2" name="Groupe 1">
            <a:extLst>
              <a:ext uri="{FF2B5EF4-FFF2-40B4-BE49-F238E27FC236}">
                <a16:creationId xmlns:a16="http://schemas.microsoft.com/office/drawing/2014/main" id="{F6D75D4C-1290-A951-662E-B81ACDD321FF}"/>
              </a:ext>
            </a:extLst>
          </p:cNvPr>
          <p:cNvGrpSpPr/>
          <p:nvPr/>
        </p:nvGrpSpPr>
        <p:grpSpPr>
          <a:xfrm>
            <a:off x="1331405" y="1804517"/>
            <a:ext cx="2404456" cy="441880"/>
            <a:chOff x="2321718" y="174"/>
            <a:chExt cx="1452562" cy="944165"/>
          </a:xfrm>
          <a:solidFill>
            <a:schemeClr val="accent6"/>
          </a:solidFill>
        </p:grpSpPr>
        <p:sp>
          <p:nvSpPr>
            <p:cNvPr id="6" name="Rectangle : coins arrondis 5">
              <a:extLst>
                <a:ext uri="{FF2B5EF4-FFF2-40B4-BE49-F238E27FC236}">
                  <a16:creationId xmlns:a16="http://schemas.microsoft.com/office/drawing/2014/main" id="{DBCF2B6E-A1C3-027A-6A19-D66CE24F78A4}"/>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7" name="Rectangle : coins arrondis 4">
              <a:extLst>
                <a:ext uri="{FF2B5EF4-FFF2-40B4-BE49-F238E27FC236}">
                  <a16:creationId xmlns:a16="http://schemas.microsoft.com/office/drawing/2014/main" id="{9969275C-1C02-21D7-41BA-7903BDBD567C}"/>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infixe </a:t>
              </a:r>
              <a:endParaRPr lang="fr-CA" sz="1600" kern="1200" baseline="0" dirty="0">
                <a:solidFill>
                  <a:srgbClr val="000000"/>
                </a:solidFill>
              </a:endParaRPr>
            </a:p>
          </p:txBody>
        </p:sp>
      </p:grpSp>
      <p:cxnSp>
        <p:nvCxnSpPr>
          <p:cNvPr id="8" name="Connecteur droit avec flèche 7">
            <a:extLst>
              <a:ext uri="{FF2B5EF4-FFF2-40B4-BE49-F238E27FC236}">
                <a16:creationId xmlns:a16="http://schemas.microsoft.com/office/drawing/2014/main" id="{AE69601F-D4DF-3F06-3938-1F72F8638AE1}"/>
              </a:ext>
            </a:extLst>
          </p:cNvPr>
          <p:cNvCxnSpPr>
            <a:cxnSpLocks/>
            <a:stCxn id="6" idx="3"/>
          </p:cNvCxnSpPr>
          <p:nvPr/>
        </p:nvCxnSpPr>
        <p:spPr>
          <a:xfrm flipV="1">
            <a:off x="3735861" y="2012860"/>
            <a:ext cx="1730173" cy="1259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e 19">
            <a:extLst>
              <a:ext uri="{FF2B5EF4-FFF2-40B4-BE49-F238E27FC236}">
                <a16:creationId xmlns:a16="http://schemas.microsoft.com/office/drawing/2014/main" id="{4ED62D62-8160-D838-4AFF-8141A8C67605}"/>
              </a:ext>
            </a:extLst>
          </p:cNvPr>
          <p:cNvGrpSpPr/>
          <p:nvPr/>
        </p:nvGrpSpPr>
        <p:grpSpPr>
          <a:xfrm>
            <a:off x="5466034" y="1782947"/>
            <a:ext cx="2404456" cy="441880"/>
            <a:chOff x="2321718" y="174"/>
            <a:chExt cx="1452562" cy="944165"/>
          </a:xfrm>
          <a:solidFill>
            <a:schemeClr val="accent6"/>
          </a:solidFill>
        </p:grpSpPr>
        <p:sp>
          <p:nvSpPr>
            <p:cNvPr id="21" name="Rectangle : coins arrondis 20">
              <a:extLst>
                <a:ext uri="{FF2B5EF4-FFF2-40B4-BE49-F238E27FC236}">
                  <a16:creationId xmlns:a16="http://schemas.microsoft.com/office/drawing/2014/main" id="{0AE57F1F-8462-B875-07C3-A56117CD1A28}"/>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22" name="Rectangle : coins arrondis 4">
              <a:extLst>
                <a:ext uri="{FF2B5EF4-FFF2-40B4-BE49-F238E27FC236}">
                  <a16:creationId xmlns:a16="http://schemas.microsoft.com/office/drawing/2014/main" id="{CCF39658-AC4B-A555-AE47-AE010693733C}"/>
                </a:ext>
              </a:extLst>
            </p:cNvPr>
            <p:cNvSpPr txBox="1"/>
            <p:nvPr/>
          </p:nvSpPr>
          <p:spPr>
            <a:xfrm>
              <a:off x="2420653" y="92353"/>
              <a:ext cx="1276030" cy="805897"/>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postfixe </a:t>
              </a:r>
              <a:endParaRPr lang="fr-CA" sz="1600" kern="1200" baseline="0" dirty="0">
                <a:solidFill>
                  <a:srgbClr val="000000"/>
                </a:solidFill>
              </a:endParaRPr>
            </a:p>
          </p:txBody>
        </p:sp>
      </p:grpSp>
      <p:grpSp>
        <p:nvGrpSpPr>
          <p:cNvPr id="23" name="Groupe 22">
            <a:extLst>
              <a:ext uri="{FF2B5EF4-FFF2-40B4-BE49-F238E27FC236}">
                <a16:creationId xmlns:a16="http://schemas.microsoft.com/office/drawing/2014/main" id="{896ECE35-EECE-D149-35AC-FAD895A56454}"/>
              </a:ext>
            </a:extLst>
          </p:cNvPr>
          <p:cNvGrpSpPr/>
          <p:nvPr/>
        </p:nvGrpSpPr>
        <p:grpSpPr>
          <a:xfrm>
            <a:off x="1331405" y="2833055"/>
            <a:ext cx="2404456" cy="441880"/>
            <a:chOff x="2321718" y="174"/>
            <a:chExt cx="1452562" cy="944165"/>
          </a:xfrm>
          <a:solidFill>
            <a:schemeClr val="accent6"/>
          </a:solidFill>
        </p:grpSpPr>
        <p:sp>
          <p:nvSpPr>
            <p:cNvPr id="24" name="Rectangle : coins arrondis 23">
              <a:extLst>
                <a:ext uri="{FF2B5EF4-FFF2-40B4-BE49-F238E27FC236}">
                  <a16:creationId xmlns:a16="http://schemas.microsoft.com/office/drawing/2014/main" id="{FFE1CE51-F0C8-CC00-7D8E-556B6F52279A}"/>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25" name="Rectangle : coins arrondis 4">
              <a:extLst>
                <a:ext uri="{FF2B5EF4-FFF2-40B4-BE49-F238E27FC236}">
                  <a16:creationId xmlns:a16="http://schemas.microsoft.com/office/drawing/2014/main" id="{592C4803-45C8-B05A-B4FD-A03143F17D1A}"/>
                </a:ext>
              </a:extLst>
            </p:cNvPr>
            <p:cNvSpPr txBox="1"/>
            <p:nvPr/>
          </p:nvSpPr>
          <p:spPr>
            <a:xfrm>
              <a:off x="2420653" y="54006"/>
              <a:ext cx="1276030" cy="844244"/>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postfixe </a:t>
              </a:r>
              <a:endParaRPr lang="fr-CA" sz="1600" kern="1200" baseline="0" dirty="0">
                <a:solidFill>
                  <a:srgbClr val="000000"/>
                </a:solidFill>
              </a:endParaRPr>
            </a:p>
          </p:txBody>
        </p:sp>
      </p:grpSp>
      <p:cxnSp>
        <p:nvCxnSpPr>
          <p:cNvPr id="26" name="Connecteur droit avec flèche 25">
            <a:extLst>
              <a:ext uri="{FF2B5EF4-FFF2-40B4-BE49-F238E27FC236}">
                <a16:creationId xmlns:a16="http://schemas.microsoft.com/office/drawing/2014/main" id="{A375FE67-3F86-B51D-513B-7BEA2806A44F}"/>
              </a:ext>
            </a:extLst>
          </p:cNvPr>
          <p:cNvCxnSpPr>
            <a:cxnSpLocks/>
            <a:stCxn id="24" idx="3"/>
          </p:cNvCxnSpPr>
          <p:nvPr/>
        </p:nvCxnSpPr>
        <p:spPr>
          <a:xfrm flipV="1">
            <a:off x="3735861" y="3041398"/>
            <a:ext cx="1730173" cy="1259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e 26">
            <a:extLst>
              <a:ext uri="{FF2B5EF4-FFF2-40B4-BE49-F238E27FC236}">
                <a16:creationId xmlns:a16="http://schemas.microsoft.com/office/drawing/2014/main" id="{69920D15-5C60-30E2-C593-A65775D45250}"/>
              </a:ext>
            </a:extLst>
          </p:cNvPr>
          <p:cNvGrpSpPr/>
          <p:nvPr/>
        </p:nvGrpSpPr>
        <p:grpSpPr>
          <a:xfrm>
            <a:off x="5466034" y="2811485"/>
            <a:ext cx="2404456" cy="441880"/>
            <a:chOff x="2321718" y="174"/>
            <a:chExt cx="1452562" cy="944165"/>
          </a:xfrm>
          <a:solidFill>
            <a:schemeClr val="accent6"/>
          </a:solidFill>
        </p:grpSpPr>
        <p:sp>
          <p:nvSpPr>
            <p:cNvPr id="28" name="Rectangle : coins arrondis 27">
              <a:extLst>
                <a:ext uri="{FF2B5EF4-FFF2-40B4-BE49-F238E27FC236}">
                  <a16:creationId xmlns:a16="http://schemas.microsoft.com/office/drawing/2014/main" id="{193AA4C2-176D-422C-9936-861FD6D5683D}"/>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29" name="Rectangle : coins arrondis 4">
              <a:extLst>
                <a:ext uri="{FF2B5EF4-FFF2-40B4-BE49-F238E27FC236}">
                  <a16:creationId xmlns:a16="http://schemas.microsoft.com/office/drawing/2014/main" id="{5B90B942-04CA-D80D-C8B3-7429D1754104}"/>
                </a:ext>
              </a:extLst>
            </p:cNvPr>
            <p:cNvSpPr txBox="1"/>
            <p:nvPr/>
          </p:nvSpPr>
          <p:spPr>
            <a:xfrm>
              <a:off x="2420653" y="221359"/>
              <a:ext cx="1276030" cy="645880"/>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postscript </a:t>
              </a:r>
              <a:endParaRPr lang="fr-CA" sz="1600" kern="1200" baseline="0" dirty="0">
                <a:solidFill>
                  <a:srgbClr val="000000"/>
                </a:solidFill>
              </a:endParaRPr>
            </a:p>
          </p:txBody>
        </p:sp>
      </p:grpSp>
      <p:grpSp>
        <p:nvGrpSpPr>
          <p:cNvPr id="37" name="Groupe 36">
            <a:extLst>
              <a:ext uri="{FF2B5EF4-FFF2-40B4-BE49-F238E27FC236}">
                <a16:creationId xmlns:a16="http://schemas.microsoft.com/office/drawing/2014/main" id="{ECFA0C82-971C-C9E8-F9A2-3C8E528CAC5D}"/>
              </a:ext>
            </a:extLst>
          </p:cNvPr>
          <p:cNvGrpSpPr/>
          <p:nvPr/>
        </p:nvGrpSpPr>
        <p:grpSpPr>
          <a:xfrm>
            <a:off x="1331405" y="3979624"/>
            <a:ext cx="2404456" cy="441880"/>
            <a:chOff x="2321718" y="174"/>
            <a:chExt cx="1452562" cy="944165"/>
          </a:xfrm>
          <a:solidFill>
            <a:schemeClr val="accent6"/>
          </a:solidFill>
        </p:grpSpPr>
        <p:sp>
          <p:nvSpPr>
            <p:cNvPr id="38" name="Rectangle : coins arrondis 37">
              <a:extLst>
                <a:ext uri="{FF2B5EF4-FFF2-40B4-BE49-F238E27FC236}">
                  <a16:creationId xmlns:a16="http://schemas.microsoft.com/office/drawing/2014/main" id="{88E78184-5FEE-C251-A0E7-620AEB744844}"/>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39" name="Rectangle : coins arrondis 4">
              <a:extLst>
                <a:ext uri="{FF2B5EF4-FFF2-40B4-BE49-F238E27FC236}">
                  <a16:creationId xmlns:a16="http://schemas.microsoft.com/office/drawing/2014/main" id="{B75B70C0-C852-AF94-35B8-D4ABDC619195}"/>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infixe </a:t>
              </a:r>
              <a:endParaRPr lang="fr-CA" sz="1600" kern="1200" baseline="0" dirty="0">
                <a:solidFill>
                  <a:srgbClr val="000000"/>
                </a:solidFill>
              </a:endParaRPr>
            </a:p>
          </p:txBody>
        </p:sp>
      </p:grpSp>
      <p:cxnSp>
        <p:nvCxnSpPr>
          <p:cNvPr id="40" name="Connecteur droit avec flèche 39">
            <a:extLst>
              <a:ext uri="{FF2B5EF4-FFF2-40B4-BE49-F238E27FC236}">
                <a16:creationId xmlns:a16="http://schemas.microsoft.com/office/drawing/2014/main" id="{392FBD5F-3672-EF7E-62E8-4C73DCB3225C}"/>
              </a:ext>
            </a:extLst>
          </p:cNvPr>
          <p:cNvCxnSpPr>
            <a:cxnSpLocks/>
            <a:stCxn id="38" idx="3"/>
          </p:cNvCxnSpPr>
          <p:nvPr/>
        </p:nvCxnSpPr>
        <p:spPr>
          <a:xfrm flipV="1">
            <a:off x="3735861" y="4187967"/>
            <a:ext cx="1730173" cy="1259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e 40">
            <a:extLst>
              <a:ext uri="{FF2B5EF4-FFF2-40B4-BE49-F238E27FC236}">
                <a16:creationId xmlns:a16="http://schemas.microsoft.com/office/drawing/2014/main" id="{F8958EDE-F0D5-176F-2D72-6F46AB31D696}"/>
              </a:ext>
            </a:extLst>
          </p:cNvPr>
          <p:cNvGrpSpPr/>
          <p:nvPr/>
        </p:nvGrpSpPr>
        <p:grpSpPr>
          <a:xfrm>
            <a:off x="5466034" y="3958054"/>
            <a:ext cx="2404456" cy="441880"/>
            <a:chOff x="2321718" y="174"/>
            <a:chExt cx="1452562" cy="944165"/>
          </a:xfrm>
          <a:solidFill>
            <a:schemeClr val="accent6"/>
          </a:solidFill>
        </p:grpSpPr>
        <p:sp>
          <p:nvSpPr>
            <p:cNvPr id="42" name="Rectangle : coins arrondis 41">
              <a:extLst>
                <a:ext uri="{FF2B5EF4-FFF2-40B4-BE49-F238E27FC236}">
                  <a16:creationId xmlns:a16="http://schemas.microsoft.com/office/drawing/2014/main" id="{478C64A0-1DC4-CEB4-EB7D-50773EA57228}"/>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43" name="Rectangle : coins arrondis 4">
              <a:extLst>
                <a:ext uri="{FF2B5EF4-FFF2-40B4-BE49-F238E27FC236}">
                  <a16:creationId xmlns:a16="http://schemas.microsoft.com/office/drawing/2014/main" id="{79E9F4F5-B07C-6757-9793-D4D5626C410D}"/>
                </a:ext>
              </a:extLst>
            </p:cNvPr>
            <p:cNvSpPr txBox="1"/>
            <p:nvPr/>
          </p:nvSpPr>
          <p:spPr>
            <a:xfrm>
              <a:off x="2420653" y="92353"/>
              <a:ext cx="1276030" cy="805897"/>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Notation postscript </a:t>
              </a:r>
              <a:endParaRPr lang="fr-CA" sz="1600" kern="1200" baseline="0" dirty="0">
                <a:solidFill>
                  <a:srgbClr val="000000"/>
                </a:solidFill>
              </a:endParaRPr>
            </a:p>
          </p:txBody>
        </p:sp>
      </p:grpSp>
      <p:sp>
        <p:nvSpPr>
          <p:cNvPr id="44" name="ZoneTexte 43">
            <a:extLst>
              <a:ext uri="{FF2B5EF4-FFF2-40B4-BE49-F238E27FC236}">
                <a16:creationId xmlns:a16="http://schemas.microsoft.com/office/drawing/2014/main" id="{72B9A37F-464F-1022-54E9-EA8316B2A0CA}"/>
              </a:ext>
            </a:extLst>
          </p:cNvPr>
          <p:cNvSpPr txBox="1"/>
          <p:nvPr/>
        </p:nvSpPr>
        <p:spPr>
          <a:xfrm>
            <a:off x="5139566" y="4761012"/>
            <a:ext cx="4004434" cy="307777"/>
          </a:xfrm>
          <a:prstGeom prst="rect">
            <a:avLst/>
          </a:prstGeom>
          <a:noFill/>
        </p:spPr>
        <p:txBody>
          <a:bodyPr wrap="square">
            <a:spAutoFit/>
          </a:bodyPr>
          <a:lstStyle/>
          <a:p>
            <a:pPr algn="ctr"/>
            <a:r>
              <a:rPr lang="fr-FR" dirty="0">
                <a:latin typeface="LMRomanCaps10-Regular"/>
              </a:rPr>
              <a:t>8</a:t>
            </a:r>
            <a:endParaRPr lang="fr-CA" dirty="0"/>
          </a:p>
        </p:txBody>
      </p:sp>
    </p:spTree>
    <p:extLst>
      <p:ext uri="{BB962C8B-B14F-4D97-AF65-F5344CB8AC3E}">
        <p14:creationId xmlns:p14="http://schemas.microsoft.com/office/powerpoint/2010/main" val="4111706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par>
                                <p:cTn id="21" presetID="53"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53" presetClass="entr" presetSubtype="16"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par>
                                <p:cTn id="42" presetID="53" presetClass="entr" presetSubtype="16"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childTnLst>
                          </p:cTn>
                        </p:par>
                        <p:par>
                          <p:cTn id="47" fill="hold">
                            <p:stCondLst>
                              <p:cond delay="2000"/>
                            </p:stCondLst>
                            <p:childTnLst>
                              <p:par>
                                <p:cTn id="48" presetID="53" presetClass="entr" presetSubtype="16"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p:cTn id="50" dur="500" fill="hold"/>
                                        <p:tgtEl>
                                          <p:spTgt spid="37"/>
                                        </p:tgtEl>
                                        <p:attrNameLst>
                                          <p:attrName>ppt_w</p:attrName>
                                        </p:attrNameLst>
                                      </p:cBhvr>
                                      <p:tavLst>
                                        <p:tav tm="0">
                                          <p:val>
                                            <p:fltVal val="0"/>
                                          </p:val>
                                        </p:tav>
                                        <p:tav tm="100000">
                                          <p:val>
                                            <p:strVal val="#ppt_w"/>
                                          </p:val>
                                        </p:tav>
                                      </p:tavLst>
                                    </p:anim>
                                    <p:anim calcmode="lin" valueType="num">
                                      <p:cBhvr>
                                        <p:cTn id="51" dur="500" fill="hold"/>
                                        <p:tgtEl>
                                          <p:spTgt spid="37"/>
                                        </p:tgtEl>
                                        <p:attrNameLst>
                                          <p:attrName>ppt_h</p:attrName>
                                        </p:attrNameLst>
                                      </p:cBhvr>
                                      <p:tavLst>
                                        <p:tav tm="0">
                                          <p:val>
                                            <p:fltVal val="0"/>
                                          </p:val>
                                        </p:tav>
                                        <p:tav tm="100000">
                                          <p:val>
                                            <p:strVal val="#ppt_h"/>
                                          </p:val>
                                        </p:tav>
                                      </p:tavLst>
                                    </p:anim>
                                    <p:animEffect transition="in" filter="fade">
                                      <p:cBhvr>
                                        <p:cTn id="52" dur="500"/>
                                        <p:tgtEl>
                                          <p:spTgt spid="37"/>
                                        </p:tgtEl>
                                      </p:cBhvr>
                                    </p:animEffect>
                                  </p:childTnLst>
                                </p:cTn>
                              </p:par>
                              <p:par>
                                <p:cTn id="53" presetID="53" presetClass="entr" presetSubtype="16"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p:cTn id="55" dur="500" fill="hold"/>
                                        <p:tgtEl>
                                          <p:spTgt spid="40"/>
                                        </p:tgtEl>
                                        <p:attrNameLst>
                                          <p:attrName>ppt_w</p:attrName>
                                        </p:attrNameLst>
                                      </p:cBhvr>
                                      <p:tavLst>
                                        <p:tav tm="0">
                                          <p:val>
                                            <p:fltVal val="0"/>
                                          </p:val>
                                        </p:tav>
                                        <p:tav tm="100000">
                                          <p:val>
                                            <p:strVal val="#ppt_w"/>
                                          </p:val>
                                        </p:tav>
                                      </p:tavLst>
                                    </p:anim>
                                    <p:anim calcmode="lin" valueType="num">
                                      <p:cBhvr>
                                        <p:cTn id="56" dur="500" fill="hold"/>
                                        <p:tgtEl>
                                          <p:spTgt spid="40"/>
                                        </p:tgtEl>
                                        <p:attrNameLst>
                                          <p:attrName>ppt_h</p:attrName>
                                        </p:attrNameLst>
                                      </p:cBhvr>
                                      <p:tavLst>
                                        <p:tav tm="0">
                                          <p:val>
                                            <p:fltVal val="0"/>
                                          </p:val>
                                        </p:tav>
                                        <p:tav tm="100000">
                                          <p:val>
                                            <p:strVal val="#ppt_h"/>
                                          </p:val>
                                        </p:tav>
                                      </p:tavLst>
                                    </p:anim>
                                    <p:animEffect transition="in" filter="fade">
                                      <p:cBhvr>
                                        <p:cTn id="57" dur="500"/>
                                        <p:tgtEl>
                                          <p:spTgt spid="40"/>
                                        </p:tgtEl>
                                      </p:cBhvr>
                                    </p:animEffect>
                                  </p:childTnLst>
                                </p:cTn>
                              </p:par>
                              <p:par>
                                <p:cTn id="58" presetID="53" presetClass="entr" presetSubtype="16"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81937074-7939-7E86-67CD-0322C2241543}"/>
              </a:ext>
            </a:extLst>
          </p:cNvPr>
          <p:cNvSpPr txBox="1"/>
          <p:nvPr/>
        </p:nvSpPr>
        <p:spPr>
          <a:xfrm>
            <a:off x="4053759" y="271430"/>
            <a:ext cx="1559130" cy="400110"/>
          </a:xfrm>
          <a:prstGeom prst="rect">
            <a:avLst/>
          </a:prstGeom>
          <a:noFill/>
        </p:spPr>
        <p:txBody>
          <a:bodyPr wrap="square">
            <a:spAutoFit/>
          </a:bodyPr>
          <a:lstStyle/>
          <a:p>
            <a:r>
              <a:rPr lang="fr-CA" sz="2000" b="1" dirty="0"/>
              <a:t>(a + b) * c</a:t>
            </a:r>
          </a:p>
        </p:txBody>
      </p:sp>
      <p:grpSp>
        <p:nvGrpSpPr>
          <p:cNvPr id="45" name="Groupe 44">
            <a:extLst>
              <a:ext uri="{FF2B5EF4-FFF2-40B4-BE49-F238E27FC236}">
                <a16:creationId xmlns:a16="http://schemas.microsoft.com/office/drawing/2014/main" id="{99E42937-288E-1194-BED3-E589542931A5}"/>
              </a:ext>
            </a:extLst>
          </p:cNvPr>
          <p:cNvGrpSpPr/>
          <p:nvPr/>
        </p:nvGrpSpPr>
        <p:grpSpPr>
          <a:xfrm>
            <a:off x="3853627" y="907513"/>
            <a:ext cx="1411795" cy="767233"/>
            <a:chOff x="2321718" y="174"/>
            <a:chExt cx="1452562" cy="944165"/>
          </a:xfrm>
          <a:solidFill>
            <a:schemeClr val="accent6"/>
          </a:solidFill>
        </p:grpSpPr>
        <p:sp>
          <p:nvSpPr>
            <p:cNvPr id="46" name="Rectangle : coins arrondis 45">
              <a:extLst>
                <a:ext uri="{FF2B5EF4-FFF2-40B4-BE49-F238E27FC236}">
                  <a16:creationId xmlns:a16="http://schemas.microsoft.com/office/drawing/2014/main" id="{D71B436C-5321-B66B-D40C-B5468A149FF8}"/>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47" name="Rectangle : coins arrondis 4">
              <a:extLst>
                <a:ext uri="{FF2B5EF4-FFF2-40B4-BE49-F238E27FC236}">
                  <a16:creationId xmlns:a16="http://schemas.microsoft.com/office/drawing/2014/main" id="{E43719EC-A2F1-83C7-58EA-77AA7847CB70}"/>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Postfixe</a:t>
              </a:r>
              <a:endParaRPr lang="fr-CA" sz="1600" kern="1200" baseline="0" dirty="0">
                <a:solidFill>
                  <a:srgbClr val="000000"/>
                </a:solidFill>
              </a:endParaRPr>
            </a:p>
          </p:txBody>
        </p:sp>
      </p:grpSp>
      <p:grpSp>
        <p:nvGrpSpPr>
          <p:cNvPr id="54" name="Groupe 53">
            <a:extLst>
              <a:ext uri="{FF2B5EF4-FFF2-40B4-BE49-F238E27FC236}">
                <a16:creationId xmlns:a16="http://schemas.microsoft.com/office/drawing/2014/main" id="{4A74E3BF-5C1A-0812-2C82-213247E9D9B9}"/>
              </a:ext>
            </a:extLst>
          </p:cNvPr>
          <p:cNvGrpSpPr/>
          <p:nvPr/>
        </p:nvGrpSpPr>
        <p:grpSpPr>
          <a:xfrm>
            <a:off x="2006613" y="907513"/>
            <a:ext cx="1411795" cy="767233"/>
            <a:chOff x="2321718" y="174"/>
            <a:chExt cx="1452562" cy="944165"/>
          </a:xfrm>
          <a:solidFill>
            <a:schemeClr val="accent6"/>
          </a:solidFill>
        </p:grpSpPr>
        <p:sp>
          <p:nvSpPr>
            <p:cNvPr id="55" name="Rectangle : coins arrondis 54">
              <a:extLst>
                <a:ext uri="{FF2B5EF4-FFF2-40B4-BE49-F238E27FC236}">
                  <a16:creationId xmlns:a16="http://schemas.microsoft.com/office/drawing/2014/main" id="{3CF306AA-9965-4B45-D5A8-661E0A07B7DE}"/>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56" name="Rectangle : coins arrondis 4">
              <a:extLst>
                <a:ext uri="{FF2B5EF4-FFF2-40B4-BE49-F238E27FC236}">
                  <a16:creationId xmlns:a16="http://schemas.microsoft.com/office/drawing/2014/main" id="{9B6C48DA-AB66-C40F-BF98-1DF1C4BDB8C7}"/>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baseline="0" dirty="0">
                  <a:solidFill>
                    <a:srgbClr val="000000"/>
                  </a:solidFill>
                </a:rPr>
                <a:t>Expression</a:t>
              </a:r>
              <a:endParaRPr lang="fr-CA" sz="1600" kern="1200" baseline="0" dirty="0">
                <a:solidFill>
                  <a:srgbClr val="000000"/>
                </a:solidFill>
              </a:endParaRPr>
            </a:p>
          </p:txBody>
        </p:sp>
      </p:grpSp>
      <p:grpSp>
        <p:nvGrpSpPr>
          <p:cNvPr id="57" name="Groupe 56">
            <a:extLst>
              <a:ext uri="{FF2B5EF4-FFF2-40B4-BE49-F238E27FC236}">
                <a16:creationId xmlns:a16="http://schemas.microsoft.com/office/drawing/2014/main" id="{59FE1784-023D-A2E7-9750-D8F1830F55C8}"/>
              </a:ext>
            </a:extLst>
          </p:cNvPr>
          <p:cNvGrpSpPr/>
          <p:nvPr/>
        </p:nvGrpSpPr>
        <p:grpSpPr>
          <a:xfrm>
            <a:off x="5712905" y="910798"/>
            <a:ext cx="1411795" cy="767233"/>
            <a:chOff x="2321718" y="174"/>
            <a:chExt cx="1452562" cy="944165"/>
          </a:xfrm>
          <a:solidFill>
            <a:schemeClr val="accent6"/>
          </a:solidFill>
        </p:grpSpPr>
        <p:sp>
          <p:nvSpPr>
            <p:cNvPr id="58" name="Rectangle : coins arrondis 57">
              <a:extLst>
                <a:ext uri="{FF2B5EF4-FFF2-40B4-BE49-F238E27FC236}">
                  <a16:creationId xmlns:a16="http://schemas.microsoft.com/office/drawing/2014/main" id="{64D29E95-57E8-E85F-2A31-E90AA55D42BD}"/>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59" name="Rectangle : coins arrondis 4">
              <a:extLst>
                <a:ext uri="{FF2B5EF4-FFF2-40B4-BE49-F238E27FC236}">
                  <a16:creationId xmlns:a16="http://schemas.microsoft.com/office/drawing/2014/main" id="{39309CB2-8575-53EC-B91C-0450DC33F5AB}"/>
                </a:ext>
              </a:extLst>
            </p:cNvPr>
            <p:cNvSpPr txBox="1"/>
            <p:nvPr/>
          </p:nvSpPr>
          <p:spPr>
            <a:xfrm>
              <a:off x="2420653" y="46265"/>
              <a:ext cx="1276030"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solidFill>
                    <a:srgbClr val="000000"/>
                  </a:solidFill>
                </a:rPr>
                <a:t>P</a:t>
              </a:r>
              <a:r>
                <a:rPr lang="fr-FR" sz="1600" kern="1200" baseline="0" dirty="0">
                  <a:solidFill>
                    <a:srgbClr val="000000"/>
                  </a:solidFill>
                </a:rPr>
                <a:t>ile</a:t>
              </a:r>
              <a:endParaRPr lang="fr-CA" sz="1600" kern="1200" baseline="0" dirty="0">
                <a:solidFill>
                  <a:srgbClr val="000000"/>
                </a:solidFill>
              </a:endParaRPr>
            </a:p>
          </p:txBody>
        </p:sp>
      </p:grpSp>
      <p:cxnSp>
        <p:nvCxnSpPr>
          <p:cNvPr id="61" name="Connecteur droit 60">
            <a:extLst>
              <a:ext uri="{FF2B5EF4-FFF2-40B4-BE49-F238E27FC236}">
                <a16:creationId xmlns:a16="http://schemas.microsoft.com/office/drawing/2014/main" id="{FAC33576-C4AD-F528-EC29-72FCA22E7A44}"/>
              </a:ext>
            </a:extLst>
          </p:cNvPr>
          <p:cNvCxnSpPr>
            <a:cxnSpLocks/>
          </p:cNvCxnSpPr>
          <p:nvPr/>
        </p:nvCxnSpPr>
        <p:spPr>
          <a:xfrm>
            <a:off x="3637312" y="1674746"/>
            <a:ext cx="0" cy="3285874"/>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E3B8F3C4-8186-A511-BBE4-7497A3A778D7}"/>
              </a:ext>
            </a:extLst>
          </p:cNvPr>
          <p:cNvCxnSpPr>
            <a:cxnSpLocks/>
          </p:cNvCxnSpPr>
          <p:nvPr/>
        </p:nvCxnSpPr>
        <p:spPr>
          <a:xfrm>
            <a:off x="5499760" y="1684643"/>
            <a:ext cx="0" cy="3332036"/>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8E0C130A-005A-3731-C6E5-66CBDF3E7720}"/>
              </a:ext>
            </a:extLst>
          </p:cNvPr>
          <p:cNvSpPr txBox="1"/>
          <p:nvPr/>
        </p:nvSpPr>
        <p:spPr>
          <a:xfrm>
            <a:off x="2552619" y="1942247"/>
            <a:ext cx="269626" cy="400110"/>
          </a:xfrm>
          <a:prstGeom prst="rect">
            <a:avLst/>
          </a:prstGeom>
          <a:noFill/>
        </p:spPr>
        <p:txBody>
          <a:bodyPr wrap="none" rtlCol="0">
            <a:spAutoFit/>
          </a:bodyPr>
          <a:lstStyle/>
          <a:p>
            <a:r>
              <a:rPr lang="fr-FR" sz="2000" b="1" dirty="0"/>
              <a:t>(</a:t>
            </a:r>
            <a:endParaRPr lang="fr-CA" sz="2000" b="1" dirty="0"/>
          </a:p>
        </p:txBody>
      </p:sp>
      <p:sp>
        <p:nvSpPr>
          <p:cNvPr id="65" name="ZoneTexte 64">
            <a:extLst>
              <a:ext uri="{FF2B5EF4-FFF2-40B4-BE49-F238E27FC236}">
                <a16:creationId xmlns:a16="http://schemas.microsoft.com/office/drawing/2014/main" id="{95969BC4-DE47-1BB9-5F64-FD2722E92D95}"/>
              </a:ext>
            </a:extLst>
          </p:cNvPr>
          <p:cNvSpPr txBox="1"/>
          <p:nvPr/>
        </p:nvSpPr>
        <p:spPr>
          <a:xfrm>
            <a:off x="2552619" y="2344029"/>
            <a:ext cx="327334" cy="400110"/>
          </a:xfrm>
          <a:prstGeom prst="rect">
            <a:avLst/>
          </a:prstGeom>
          <a:noFill/>
        </p:spPr>
        <p:txBody>
          <a:bodyPr wrap="none" rtlCol="0">
            <a:spAutoFit/>
          </a:bodyPr>
          <a:lstStyle/>
          <a:p>
            <a:r>
              <a:rPr lang="fr-FR" sz="2000" b="1" dirty="0"/>
              <a:t>a</a:t>
            </a:r>
            <a:endParaRPr lang="fr-CA" sz="2000" b="1" dirty="0"/>
          </a:p>
        </p:txBody>
      </p:sp>
      <p:sp>
        <p:nvSpPr>
          <p:cNvPr id="66" name="ZoneTexte 65">
            <a:extLst>
              <a:ext uri="{FF2B5EF4-FFF2-40B4-BE49-F238E27FC236}">
                <a16:creationId xmlns:a16="http://schemas.microsoft.com/office/drawing/2014/main" id="{CD73D242-5D6B-70E6-EE3D-97D44E3B111C}"/>
              </a:ext>
            </a:extLst>
          </p:cNvPr>
          <p:cNvSpPr txBox="1"/>
          <p:nvPr/>
        </p:nvSpPr>
        <p:spPr>
          <a:xfrm>
            <a:off x="2552619" y="2722062"/>
            <a:ext cx="333746" cy="400110"/>
          </a:xfrm>
          <a:prstGeom prst="rect">
            <a:avLst/>
          </a:prstGeom>
          <a:noFill/>
        </p:spPr>
        <p:txBody>
          <a:bodyPr wrap="none" rtlCol="0">
            <a:spAutoFit/>
          </a:bodyPr>
          <a:lstStyle/>
          <a:p>
            <a:r>
              <a:rPr lang="fr-FR" sz="2000" b="1" dirty="0"/>
              <a:t>+</a:t>
            </a:r>
            <a:endParaRPr lang="fr-CA" sz="2000" b="1" dirty="0"/>
          </a:p>
        </p:txBody>
      </p:sp>
      <p:sp>
        <p:nvSpPr>
          <p:cNvPr id="67" name="ZoneTexte 66">
            <a:extLst>
              <a:ext uri="{FF2B5EF4-FFF2-40B4-BE49-F238E27FC236}">
                <a16:creationId xmlns:a16="http://schemas.microsoft.com/office/drawing/2014/main" id="{9D76237A-F85D-F7C8-0C89-750C20963C24}"/>
              </a:ext>
            </a:extLst>
          </p:cNvPr>
          <p:cNvSpPr txBox="1"/>
          <p:nvPr/>
        </p:nvSpPr>
        <p:spPr>
          <a:xfrm>
            <a:off x="2552619" y="3090193"/>
            <a:ext cx="341760" cy="400110"/>
          </a:xfrm>
          <a:prstGeom prst="rect">
            <a:avLst/>
          </a:prstGeom>
          <a:noFill/>
        </p:spPr>
        <p:txBody>
          <a:bodyPr wrap="none" rtlCol="0">
            <a:spAutoFit/>
          </a:bodyPr>
          <a:lstStyle/>
          <a:p>
            <a:r>
              <a:rPr lang="fr-FR" sz="2000" b="1" dirty="0"/>
              <a:t>b</a:t>
            </a:r>
            <a:endParaRPr lang="fr-CA" sz="2000" b="1" dirty="0"/>
          </a:p>
        </p:txBody>
      </p:sp>
      <p:sp>
        <p:nvSpPr>
          <p:cNvPr id="68" name="ZoneTexte 67">
            <a:extLst>
              <a:ext uri="{FF2B5EF4-FFF2-40B4-BE49-F238E27FC236}">
                <a16:creationId xmlns:a16="http://schemas.microsoft.com/office/drawing/2014/main" id="{40C0E677-9727-A90E-ACAE-B4E6DE6C9377}"/>
              </a:ext>
            </a:extLst>
          </p:cNvPr>
          <p:cNvSpPr txBox="1"/>
          <p:nvPr/>
        </p:nvSpPr>
        <p:spPr>
          <a:xfrm>
            <a:off x="2552619" y="3411319"/>
            <a:ext cx="269626" cy="400110"/>
          </a:xfrm>
          <a:prstGeom prst="rect">
            <a:avLst/>
          </a:prstGeom>
          <a:noFill/>
        </p:spPr>
        <p:txBody>
          <a:bodyPr wrap="none" rtlCol="0">
            <a:spAutoFit/>
          </a:bodyPr>
          <a:lstStyle/>
          <a:p>
            <a:r>
              <a:rPr lang="fr-FR" sz="2000" b="1" dirty="0"/>
              <a:t>)</a:t>
            </a:r>
            <a:endParaRPr lang="fr-CA" sz="2000" b="1" dirty="0"/>
          </a:p>
        </p:txBody>
      </p:sp>
      <p:sp>
        <p:nvSpPr>
          <p:cNvPr id="69" name="ZoneTexte 68">
            <a:extLst>
              <a:ext uri="{FF2B5EF4-FFF2-40B4-BE49-F238E27FC236}">
                <a16:creationId xmlns:a16="http://schemas.microsoft.com/office/drawing/2014/main" id="{F6F6BE3D-B1A1-6F1A-2B16-73A91B418CD1}"/>
              </a:ext>
            </a:extLst>
          </p:cNvPr>
          <p:cNvSpPr txBox="1"/>
          <p:nvPr/>
        </p:nvSpPr>
        <p:spPr>
          <a:xfrm>
            <a:off x="2552619" y="3862377"/>
            <a:ext cx="284052" cy="400110"/>
          </a:xfrm>
          <a:prstGeom prst="rect">
            <a:avLst/>
          </a:prstGeom>
          <a:noFill/>
        </p:spPr>
        <p:txBody>
          <a:bodyPr wrap="none" rtlCol="0">
            <a:spAutoFit/>
          </a:bodyPr>
          <a:lstStyle/>
          <a:p>
            <a:pPr algn="ctr"/>
            <a:r>
              <a:rPr lang="fr-FR" sz="2000" b="1" dirty="0"/>
              <a:t>*</a:t>
            </a:r>
            <a:endParaRPr lang="fr-CA" sz="2000" b="1" dirty="0"/>
          </a:p>
        </p:txBody>
      </p:sp>
      <p:sp>
        <p:nvSpPr>
          <p:cNvPr id="70" name="ZoneTexte 69">
            <a:extLst>
              <a:ext uri="{FF2B5EF4-FFF2-40B4-BE49-F238E27FC236}">
                <a16:creationId xmlns:a16="http://schemas.microsoft.com/office/drawing/2014/main" id="{2029A5CD-E814-DB88-7064-64F4793F5349}"/>
              </a:ext>
            </a:extLst>
          </p:cNvPr>
          <p:cNvSpPr txBox="1"/>
          <p:nvPr/>
        </p:nvSpPr>
        <p:spPr>
          <a:xfrm>
            <a:off x="2552619" y="4205606"/>
            <a:ext cx="327334" cy="400110"/>
          </a:xfrm>
          <a:prstGeom prst="rect">
            <a:avLst/>
          </a:prstGeom>
          <a:noFill/>
        </p:spPr>
        <p:txBody>
          <a:bodyPr wrap="none" rtlCol="0">
            <a:spAutoFit/>
          </a:bodyPr>
          <a:lstStyle/>
          <a:p>
            <a:r>
              <a:rPr lang="fr-FR" sz="2000" b="1" dirty="0"/>
              <a:t>c</a:t>
            </a:r>
            <a:endParaRPr lang="fr-CA" sz="2000" b="1" dirty="0"/>
          </a:p>
        </p:txBody>
      </p:sp>
      <p:sp>
        <p:nvSpPr>
          <p:cNvPr id="74" name="ZoneTexte 73">
            <a:extLst>
              <a:ext uri="{FF2B5EF4-FFF2-40B4-BE49-F238E27FC236}">
                <a16:creationId xmlns:a16="http://schemas.microsoft.com/office/drawing/2014/main" id="{10E09785-081B-9C60-74F2-59C7EC8AEFD5}"/>
              </a:ext>
            </a:extLst>
          </p:cNvPr>
          <p:cNvSpPr txBox="1"/>
          <p:nvPr/>
        </p:nvSpPr>
        <p:spPr>
          <a:xfrm>
            <a:off x="6162594" y="1942247"/>
            <a:ext cx="269626" cy="400110"/>
          </a:xfrm>
          <a:prstGeom prst="rect">
            <a:avLst/>
          </a:prstGeom>
          <a:noFill/>
        </p:spPr>
        <p:txBody>
          <a:bodyPr wrap="none" rtlCol="0">
            <a:spAutoFit/>
          </a:bodyPr>
          <a:lstStyle/>
          <a:p>
            <a:r>
              <a:rPr lang="fr-FR" sz="2000" b="1" dirty="0"/>
              <a:t>(</a:t>
            </a:r>
            <a:endParaRPr lang="fr-CA" sz="2000" b="1" dirty="0"/>
          </a:p>
        </p:txBody>
      </p:sp>
      <p:cxnSp>
        <p:nvCxnSpPr>
          <p:cNvPr id="75" name="Connecteur droit 74">
            <a:extLst>
              <a:ext uri="{FF2B5EF4-FFF2-40B4-BE49-F238E27FC236}">
                <a16:creationId xmlns:a16="http://schemas.microsoft.com/office/drawing/2014/main" id="{CCF8F6CD-6EDC-D27D-F378-8280D039E6E7}"/>
              </a:ext>
            </a:extLst>
          </p:cNvPr>
          <p:cNvCxnSpPr>
            <a:cxnSpLocks/>
          </p:cNvCxnSpPr>
          <p:nvPr/>
        </p:nvCxnSpPr>
        <p:spPr>
          <a:xfrm flipH="1">
            <a:off x="4200525" y="2160158"/>
            <a:ext cx="6953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B655C452-BB0A-CF10-D3D4-C1A8EEEFB4E3}"/>
              </a:ext>
            </a:extLst>
          </p:cNvPr>
          <p:cNvSpPr txBox="1"/>
          <p:nvPr/>
        </p:nvSpPr>
        <p:spPr>
          <a:xfrm>
            <a:off x="4078524" y="2344029"/>
            <a:ext cx="327334" cy="400110"/>
          </a:xfrm>
          <a:prstGeom prst="rect">
            <a:avLst/>
          </a:prstGeom>
          <a:noFill/>
        </p:spPr>
        <p:txBody>
          <a:bodyPr wrap="none" rtlCol="0">
            <a:spAutoFit/>
          </a:bodyPr>
          <a:lstStyle/>
          <a:p>
            <a:r>
              <a:rPr lang="fr-FR" sz="2000" b="1" dirty="0"/>
              <a:t>a</a:t>
            </a:r>
            <a:endParaRPr lang="fr-CA" sz="2000" b="1" dirty="0"/>
          </a:p>
        </p:txBody>
      </p:sp>
      <p:sp>
        <p:nvSpPr>
          <p:cNvPr id="81" name="ZoneTexte 80">
            <a:extLst>
              <a:ext uri="{FF2B5EF4-FFF2-40B4-BE49-F238E27FC236}">
                <a16:creationId xmlns:a16="http://schemas.microsoft.com/office/drawing/2014/main" id="{44E0AE02-6F70-F600-F65A-78643EAEACB0}"/>
              </a:ext>
            </a:extLst>
          </p:cNvPr>
          <p:cNvSpPr txBox="1"/>
          <p:nvPr/>
        </p:nvSpPr>
        <p:spPr>
          <a:xfrm>
            <a:off x="4088049" y="2686929"/>
            <a:ext cx="327334" cy="400110"/>
          </a:xfrm>
          <a:prstGeom prst="rect">
            <a:avLst/>
          </a:prstGeom>
          <a:noFill/>
        </p:spPr>
        <p:txBody>
          <a:bodyPr wrap="none" rtlCol="0">
            <a:spAutoFit/>
          </a:bodyPr>
          <a:lstStyle/>
          <a:p>
            <a:r>
              <a:rPr lang="fr-FR" sz="2000" b="1" dirty="0"/>
              <a:t>a</a:t>
            </a:r>
            <a:endParaRPr lang="fr-CA" sz="2000" b="1" dirty="0"/>
          </a:p>
        </p:txBody>
      </p:sp>
      <p:sp>
        <p:nvSpPr>
          <p:cNvPr id="82" name="ZoneTexte 81">
            <a:extLst>
              <a:ext uri="{FF2B5EF4-FFF2-40B4-BE49-F238E27FC236}">
                <a16:creationId xmlns:a16="http://schemas.microsoft.com/office/drawing/2014/main" id="{77C9F944-64B8-3FC9-2B94-70AA4C25B05B}"/>
              </a:ext>
            </a:extLst>
          </p:cNvPr>
          <p:cNvSpPr txBox="1"/>
          <p:nvPr/>
        </p:nvSpPr>
        <p:spPr>
          <a:xfrm>
            <a:off x="6172119" y="2712537"/>
            <a:ext cx="489236" cy="400110"/>
          </a:xfrm>
          <a:prstGeom prst="rect">
            <a:avLst/>
          </a:prstGeom>
          <a:noFill/>
        </p:spPr>
        <p:txBody>
          <a:bodyPr wrap="none" rtlCol="0">
            <a:spAutoFit/>
          </a:bodyPr>
          <a:lstStyle/>
          <a:p>
            <a:r>
              <a:rPr lang="fr-FR" sz="2000" b="1" dirty="0"/>
              <a:t>( +</a:t>
            </a:r>
            <a:endParaRPr lang="fr-CA" sz="2000" b="1" dirty="0"/>
          </a:p>
        </p:txBody>
      </p:sp>
      <p:sp>
        <p:nvSpPr>
          <p:cNvPr id="83" name="ZoneTexte 82">
            <a:extLst>
              <a:ext uri="{FF2B5EF4-FFF2-40B4-BE49-F238E27FC236}">
                <a16:creationId xmlns:a16="http://schemas.microsoft.com/office/drawing/2014/main" id="{715C97F9-2126-30E8-C174-ACE2046471A5}"/>
              </a:ext>
            </a:extLst>
          </p:cNvPr>
          <p:cNvSpPr txBox="1"/>
          <p:nvPr/>
        </p:nvSpPr>
        <p:spPr>
          <a:xfrm>
            <a:off x="6162594" y="2313722"/>
            <a:ext cx="269626" cy="400110"/>
          </a:xfrm>
          <a:prstGeom prst="rect">
            <a:avLst/>
          </a:prstGeom>
          <a:noFill/>
        </p:spPr>
        <p:txBody>
          <a:bodyPr wrap="none" rtlCol="0">
            <a:spAutoFit/>
          </a:bodyPr>
          <a:lstStyle/>
          <a:p>
            <a:r>
              <a:rPr lang="fr-FR" sz="2000" b="1" dirty="0"/>
              <a:t>(</a:t>
            </a:r>
            <a:endParaRPr lang="fr-CA" sz="2000" b="1" dirty="0"/>
          </a:p>
        </p:txBody>
      </p:sp>
      <p:sp>
        <p:nvSpPr>
          <p:cNvPr id="84" name="ZoneTexte 83">
            <a:extLst>
              <a:ext uri="{FF2B5EF4-FFF2-40B4-BE49-F238E27FC236}">
                <a16:creationId xmlns:a16="http://schemas.microsoft.com/office/drawing/2014/main" id="{6522BE3C-3C11-845C-1DB0-4C2855E647B9}"/>
              </a:ext>
            </a:extLst>
          </p:cNvPr>
          <p:cNvSpPr txBox="1"/>
          <p:nvPr/>
        </p:nvSpPr>
        <p:spPr>
          <a:xfrm>
            <a:off x="4068999" y="3067929"/>
            <a:ext cx="554960" cy="400110"/>
          </a:xfrm>
          <a:prstGeom prst="rect">
            <a:avLst/>
          </a:prstGeom>
          <a:noFill/>
        </p:spPr>
        <p:txBody>
          <a:bodyPr wrap="none" rtlCol="0">
            <a:spAutoFit/>
          </a:bodyPr>
          <a:lstStyle/>
          <a:p>
            <a:r>
              <a:rPr lang="fr-FR" sz="2000" b="1" dirty="0"/>
              <a:t>a b</a:t>
            </a:r>
            <a:endParaRPr lang="fr-CA" sz="2000" b="1" dirty="0"/>
          </a:p>
        </p:txBody>
      </p:sp>
      <p:sp>
        <p:nvSpPr>
          <p:cNvPr id="85" name="ZoneTexte 84">
            <a:extLst>
              <a:ext uri="{FF2B5EF4-FFF2-40B4-BE49-F238E27FC236}">
                <a16:creationId xmlns:a16="http://schemas.microsoft.com/office/drawing/2014/main" id="{AB3C856A-55FF-59E6-5356-AAD6186FA5DA}"/>
              </a:ext>
            </a:extLst>
          </p:cNvPr>
          <p:cNvSpPr txBox="1"/>
          <p:nvPr/>
        </p:nvSpPr>
        <p:spPr>
          <a:xfrm>
            <a:off x="6172119" y="3036387"/>
            <a:ext cx="489236" cy="400110"/>
          </a:xfrm>
          <a:prstGeom prst="rect">
            <a:avLst/>
          </a:prstGeom>
          <a:noFill/>
        </p:spPr>
        <p:txBody>
          <a:bodyPr wrap="none" rtlCol="0">
            <a:spAutoFit/>
          </a:bodyPr>
          <a:lstStyle/>
          <a:p>
            <a:r>
              <a:rPr lang="fr-FR" sz="2000" b="1" dirty="0"/>
              <a:t>( +</a:t>
            </a:r>
            <a:endParaRPr lang="fr-CA" sz="2000" b="1" dirty="0"/>
          </a:p>
        </p:txBody>
      </p:sp>
      <p:cxnSp>
        <p:nvCxnSpPr>
          <p:cNvPr id="87" name="Connecteur droit 86">
            <a:extLst>
              <a:ext uri="{FF2B5EF4-FFF2-40B4-BE49-F238E27FC236}">
                <a16:creationId xmlns:a16="http://schemas.microsoft.com/office/drawing/2014/main" id="{A2E5183E-5C80-4EB4-FA4A-5261D34F7264}"/>
              </a:ext>
            </a:extLst>
          </p:cNvPr>
          <p:cNvCxnSpPr>
            <a:cxnSpLocks/>
          </p:cNvCxnSpPr>
          <p:nvPr/>
        </p:nvCxnSpPr>
        <p:spPr>
          <a:xfrm flipH="1">
            <a:off x="6036945" y="3668918"/>
            <a:ext cx="6953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30A713D0-FA9E-3B12-D151-301DBE43B8B1}"/>
              </a:ext>
            </a:extLst>
          </p:cNvPr>
          <p:cNvSpPr txBox="1"/>
          <p:nvPr/>
        </p:nvSpPr>
        <p:spPr>
          <a:xfrm>
            <a:off x="4068999" y="3365109"/>
            <a:ext cx="774571" cy="400110"/>
          </a:xfrm>
          <a:prstGeom prst="rect">
            <a:avLst/>
          </a:prstGeom>
          <a:noFill/>
        </p:spPr>
        <p:txBody>
          <a:bodyPr wrap="none" rtlCol="0">
            <a:spAutoFit/>
          </a:bodyPr>
          <a:lstStyle/>
          <a:p>
            <a:r>
              <a:rPr lang="fr-FR" sz="2000" b="1" dirty="0"/>
              <a:t>a b +</a:t>
            </a:r>
            <a:endParaRPr lang="fr-CA" sz="2000" b="1" dirty="0"/>
          </a:p>
        </p:txBody>
      </p:sp>
      <p:sp>
        <p:nvSpPr>
          <p:cNvPr id="89" name="ZoneTexte 88">
            <a:extLst>
              <a:ext uri="{FF2B5EF4-FFF2-40B4-BE49-F238E27FC236}">
                <a16:creationId xmlns:a16="http://schemas.microsoft.com/office/drawing/2014/main" id="{B6390F1D-3A95-A844-9CF3-9E4EDDDFA731}"/>
              </a:ext>
            </a:extLst>
          </p:cNvPr>
          <p:cNvSpPr txBox="1"/>
          <p:nvPr/>
        </p:nvSpPr>
        <p:spPr>
          <a:xfrm>
            <a:off x="6225459" y="3816657"/>
            <a:ext cx="284052" cy="400110"/>
          </a:xfrm>
          <a:prstGeom prst="rect">
            <a:avLst/>
          </a:prstGeom>
          <a:noFill/>
        </p:spPr>
        <p:txBody>
          <a:bodyPr wrap="none" rtlCol="0">
            <a:spAutoFit/>
          </a:bodyPr>
          <a:lstStyle/>
          <a:p>
            <a:pPr algn="ctr"/>
            <a:r>
              <a:rPr lang="fr-FR" sz="2000" b="1" dirty="0"/>
              <a:t>*</a:t>
            </a:r>
            <a:endParaRPr lang="fr-CA" sz="2000" b="1" dirty="0"/>
          </a:p>
        </p:txBody>
      </p:sp>
      <p:sp>
        <p:nvSpPr>
          <p:cNvPr id="90" name="ZoneTexte 89">
            <a:extLst>
              <a:ext uri="{FF2B5EF4-FFF2-40B4-BE49-F238E27FC236}">
                <a16:creationId xmlns:a16="http://schemas.microsoft.com/office/drawing/2014/main" id="{2D85A6D2-C780-787C-D0EC-9DD940C116D7}"/>
              </a:ext>
            </a:extLst>
          </p:cNvPr>
          <p:cNvSpPr txBox="1"/>
          <p:nvPr/>
        </p:nvSpPr>
        <p:spPr>
          <a:xfrm>
            <a:off x="4068999" y="3723249"/>
            <a:ext cx="774571" cy="400110"/>
          </a:xfrm>
          <a:prstGeom prst="rect">
            <a:avLst/>
          </a:prstGeom>
          <a:noFill/>
        </p:spPr>
        <p:txBody>
          <a:bodyPr wrap="none" rtlCol="0">
            <a:spAutoFit/>
          </a:bodyPr>
          <a:lstStyle/>
          <a:p>
            <a:r>
              <a:rPr lang="fr-FR" sz="2000" b="1" dirty="0"/>
              <a:t>a b +</a:t>
            </a:r>
            <a:endParaRPr lang="fr-CA" sz="2000" b="1" dirty="0"/>
          </a:p>
        </p:txBody>
      </p:sp>
      <p:sp>
        <p:nvSpPr>
          <p:cNvPr id="91" name="ZoneTexte 90">
            <a:extLst>
              <a:ext uri="{FF2B5EF4-FFF2-40B4-BE49-F238E27FC236}">
                <a16:creationId xmlns:a16="http://schemas.microsoft.com/office/drawing/2014/main" id="{D4111F6B-2F98-5E98-385F-D0F395062C6B}"/>
              </a:ext>
            </a:extLst>
          </p:cNvPr>
          <p:cNvSpPr txBox="1"/>
          <p:nvPr/>
        </p:nvSpPr>
        <p:spPr>
          <a:xfrm>
            <a:off x="4053759" y="4189849"/>
            <a:ext cx="1058303" cy="400110"/>
          </a:xfrm>
          <a:prstGeom prst="rect">
            <a:avLst/>
          </a:prstGeom>
          <a:noFill/>
        </p:spPr>
        <p:txBody>
          <a:bodyPr wrap="none" rtlCol="0">
            <a:spAutoFit/>
          </a:bodyPr>
          <a:lstStyle/>
          <a:p>
            <a:r>
              <a:rPr lang="fr-FR" sz="2000" b="1" dirty="0"/>
              <a:t>a b + c </a:t>
            </a:r>
            <a:endParaRPr lang="fr-CA" sz="2000" b="1" dirty="0"/>
          </a:p>
        </p:txBody>
      </p:sp>
      <p:sp>
        <p:nvSpPr>
          <p:cNvPr id="93" name="Rectangle : coins arrondis 92">
            <a:extLst>
              <a:ext uri="{FF2B5EF4-FFF2-40B4-BE49-F238E27FC236}">
                <a16:creationId xmlns:a16="http://schemas.microsoft.com/office/drawing/2014/main" id="{67A883D4-0E0F-03C6-E7C5-254296C5F4DC}"/>
              </a:ext>
            </a:extLst>
          </p:cNvPr>
          <p:cNvSpPr/>
          <p:nvPr/>
        </p:nvSpPr>
        <p:spPr>
          <a:xfrm>
            <a:off x="4396520" y="5265435"/>
            <a:ext cx="1268952" cy="358136"/>
          </a:xfrm>
          <a:prstGeom prst="round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95" name="Groupe 94">
            <a:extLst>
              <a:ext uri="{FF2B5EF4-FFF2-40B4-BE49-F238E27FC236}">
                <a16:creationId xmlns:a16="http://schemas.microsoft.com/office/drawing/2014/main" id="{67368501-A1F2-F6E5-E962-426A7495316E}"/>
              </a:ext>
            </a:extLst>
          </p:cNvPr>
          <p:cNvGrpSpPr/>
          <p:nvPr/>
        </p:nvGrpSpPr>
        <p:grpSpPr>
          <a:xfrm>
            <a:off x="117070" y="63641"/>
            <a:ext cx="2950222" cy="704816"/>
            <a:chOff x="2321718" y="174"/>
            <a:chExt cx="1452562" cy="944165"/>
          </a:xfrm>
          <a:solidFill>
            <a:schemeClr val="accent6"/>
          </a:solidFill>
        </p:grpSpPr>
        <p:sp>
          <p:nvSpPr>
            <p:cNvPr id="96" name="Rectangle : coins arrondis 95">
              <a:extLst>
                <a:ext uri="{FF2B5EF4-FFF2-40B4-BE49-F238E27FC236}">
                  <a16:creationId xmlns:a16="http://schemas.microsoft.com/office/drawing/2014/main" id="{DCE371A5-E360-43D2-CD10-9A63FB4CAE05}"/>
                </a:ext>
              </a:extLst>
            </p:cNvPr>
            <p:cNvSpPr/>
            <p:nvPr/>
          </p:nvSpPr>
          <p:spPr>
            <a:xfrm>
              <a:off x="2321718" y="174"/>
              <a:ext cx="1452562" cy="944165"/>
            </a:xfrm>
            <a:prstGeom prst="roundRect">
              <a:avLst/>
            </a:prstGeom>
            <a:grpFill/>
            <a:ln w="38100">
              <a:solidFill>
                <a:srgbClr val="00000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fr-CA" dirty="0"/>
            </a:p>
          </p:txBody>
        </p:sp>
        <p:sp>
          <p:nvSpPr>
            <p:cNvPr id="97" name="Rectangle : coins arrondis 4">
              <a:extLst>
                <a:ext uri="{FF2B5EF4-FFF2-40B4-BE49-F238E27FC236}">
                  <a16:creationId xmlns:a16="http://schemas.microsoft.com/office/drawing/2014/main" id="{EEFD8510-A02A-EA50-900F-A9EBC149BF9D}"/>
                </a:ext>
              </a:extLst>
            </p:cNvPr>
            <p:cNvSpPr txBox="1"/>
            <p:nvPr/>
          </p:nvSpPr>
          <p:spPr>
            <a:xfrm>
              <a:off x="2697192" y="46265"/>
              <a:ext cx="999491" cy="851986"/>
            </a:xfrm>
            <a:prstGeom prst="rect">
              <a:avLst/>
            </a:prstGeom>
            <a:grpFill/>
            <a:ln w="38100">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2000" kern="1200" baseline="0" dirty="0">
                  <a:solidFill>
                    <a:srgbClr val="000000"/>
                  </a:solidFill>
                </a:rPr>
                <a:t>Infixe en postfixe</a:t>
              </a:r>
              <a:endParaRPr lang="fr-CA" sz="2000" kern="1200" baseline="0" dirty="0">
                <a:solidFill>
                  <a:srgbClr val="000000"/>
                </a:solidFill>
              </a:endParaRPr>
            </a:p>
          </p:txBody>
        </p:sp>
      </p:grpSp>
      <p:pic>
        <p:nvPicPr>
          <p:cNvPr id="101" name="Image 100">
            <a:extLst>
              <a:ext uri="{FF2B5EF4-FFF2-40B4-BE49-F238E27FC236}">
                <a16:creationId xmlns:a16="http://schemas.microsoft.com/office/drawing/2014/main" id="{F3B1E1C6-BB66-27AD-38F8-09A50EFB8201}"/>
              </a:ext>
            </a:extLst>
          </p:cNvPr>
          <p:cNvPicPr>
            <a:picLocks noChangeAspect="1"/>
          </p:cNvPicPr>
          <p:nvPr/>
        </p:nvPicPr>
        <p:blipFill>
          <a:blip r:embed="rId3"/>
          <a:stretch>
            <a:fillRect/>
          </a:stretch>
        </p:blipFill>
        <p:spPr>
          <a:xfrm>
            <a:off x="327306" y="153386"/>
            <a:ext cx="552369" cy="552369"/>
          </a:xfrm>
          <a:prstGeom prst="rect">
            <a:avLst/>
          </a:prstGeom>
        </p:spPr>
      </p:pic>
      <p:sp>
        <p:nvSpPr>
          <p:cNvPr id="102" name="ZoneTexte 101">
            <a:extLst>
              <a:ext uri="{FF2B5EF4-FFF2-40B4-BE49-F238E27FC236}">
                <a16:creationId xmlns:a16="http://schemas.microsoft.com/office/drawing/2014/main" id="{30087D9E-A703-C167-0DB1-54B86CD68D39}"/>
              </a:ext>
            </a:extLst>
          </p:cNvPr>
          <p:cNvSpPr txBox="1"/>
          <p:nvPr/>
        </p:nvSpPr>
        <p:spPr>
          <a:xfrm>
            <a:off x="5139566" y="4761012"/>
            <a:ext cx="4004434" cy="307777"/>
          </a:xfrm>
          <a:prstGeom prst="rect">
            <a:avLst/>
          </a:prstGeom>
          <a:noFill/>
        </p:spPr>
        <p:txBody>
          <a:bodyPr wrap="square">
            <a:spAutoFit/>
          </a:bodyPr>
          <a:lstStyle/>
          <a:p>
            <a:pPr algn="ctr"/>
            <a:r>
              <a:rPr lang="fr-FR" dirty="0">
                <a:latin typeface="LMRomanCaps10-Regular"/>
              </a:rPr>
              <a:t>9</a:t>
            </a:r>
            <a:endParaRPr lang="fr-CA" dirty="0"/>
          </a:p>
        </p:txBody>
      </p:sp>
      <p:sp>
        <p:nvSpPr>
          <p:cNvPr id="2" name="ZoneTexte 1">
            <a:extLst>
              <a:ext uri="{FF2B5EF4-FFF2-40B4-BE49-F238E27FC236}">
                <a16:creationId xmlns:a16="http://schemas.microsoft.com/office/drawing/2014/main" id="{65DAF382-BDEE-E6FA-D447-69D78F535705}"/>
              </a:ext>
            </a:extLst>
          </p:cNvPr>
          <p:cNvSpPr txBox="1"/>
          <p:nvPr/>
        </p:nvSpPr>
        <p:spPr>
          <a:xfrm>
            <a:off x="2247819" y="4632326"/>
            <a:ext cx="1109599" cy="400110"/>
          </a:xfrm>
          <a:prstGeom prst="rect">
            <a:avLst/>
          </a:prstGeom>
          <a:noFill/>
        </p:spPr>
        <p:txBody>
          <a:bodyPr wrap="none" rtlCol="0">
            <a:spAutoFit/>
          </a:bodyPr>
          <a:lstStyle/>
          <a:p>
            <a:r>
              <a:rPr lang="fr-FR" sz="2000" b="1" dirty="0"/>
              <a:t>résultat</a:t>
            </a:r>
            <a:endParaRPr lang="fr-CA" sz="2000" b="1" dirty="0"/>
          </a:p>
        </p:txBody>
      </p:sp>
      <p:sp>
        <p:nvSpPr>
          <p:cNvPr id="3" name="ZoneTexte 2">
            <a:extLst>
              <a:ext uri="{FF2B5EF4-FFF2-40B4-BE49-F238E27FC236}">
                <a16:creationId xmlns:a16="http://schemas.microsoft.com/office/drawing/2014/main" id="{3673B292-DE6A-CDD6-BDE2-F03EF83E5C18}"/>
              </a:ext>
            </a:extLst>
          </p:cNvPr>
          <p:cNvSpPr txBox="1"/>
          <p:nvPr/>
        </p:nvSpPr>
        <p:spPr>
          <a:xfrm>
            <a:off x="4046139" y="4616569"/>
            <a:ext cx="1157689" cy="400110"/>
          </a:xfrm>
          <a:prstGeom prst="rect">
            <a:avLst/>
          </a:prstGeom>
          <a:noFill/>
        </p:spPr>
        <p:txBody>
          <a:bodyPr wrap="none" rtlCol="0">
            <a:spAutoFit/>
          </a:bodyPr>
          <a:lstStyle/>
          <a:p>
            <a:r>
              <a:rPr lang="fr-FR" sz="2000" b="1" dirty="0"/>
              <a:t>a b + c *</a:t>
            </a:r>
            <a:endParaRPr lang="fr-CA" sz="2000" b="1" dirty="0"/>
          </a:p>
        </p:txBody>
      </p:sp>
      <p:cxnSp>
        <p:nvCxnSpPr>
          <p:cNvPr id="4" name="Connecteur droit 3">
            <a:extLst>
              <a:ext uri="{FF2B5EF4-FFF2-40B4-BE49-F238E27FC236}">
                <a16:creationId xmlns:a16="http://schemas.microsoft.com/office/drawing/2014/main" id="{72B73217-0AAF-9A76-4B28-5498F604F36A}"/>
              </a:ext>
            </a:extLst>
          </p:cNvPr>
          <p:cNvCxnSpPr>
            <a:cxnSpLocks/>
          </p:cNvCxnSpPr>
          <p:nvPr/>
        </p:nvCxnSpPr>
        <p:spPr>
          <a:xfrm flipH="1">
            <a:off x="6052185" y="4837449"/>
            <a:ext cx="695325"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F673A964-29B3-6BA7-2D6C-BE3B6E0BBE83}"/>
              </a:ext>
            </a:extLst>
          </p:cNvPr>
          <p:cNvSpPr txBox="1"/>
          <p:nvPr/>
        </p:nvSpPr>
        <p:spPr>
          <a:xfrm>
            <a:off x="6225459" y="4228137"/>
            <a:ext cx="284052" cy="400110"/>
          </a:xfrm>
          <a:prstGeom prst="rect">
            <a:avLst/>
          </a:prstGeom>
          <a:noFill/>
        </p:spPr>
        <p:txBody>
          <a:bodyPr wrap="none" rtlCol="0">
            <a:spAutoFit/>
          </a:bodyPr>
          <a:lstStyle/>
          <a:p>
            <a:pPr algn="ctr"/>
            <a:r>
              <a:rPr lang="fr-FR" sz="2000" b="1" dirty="0"/>
              <a:t>*</a:t>
            </a:r>
            <a:endParaRPr lang="fr-CA" sz="2000" b="1" dirty="0"/>
          </a:p>
        </p:txBody>
      </p:sp>
    </p:spTree>
    <p:extLst>
      <p:ext uri="{BB962C8B-B14F-4D97-AF65-F5344CB8AC3E}">
        <p14:creationId xmlns:p14="http://schemas.microsoft.com/office/powerpoint/2010/main" val="7096332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400" fill="hold"/>
                                        <p:tgtEl>
                                          <p:spTgt spid="95"/>
                                        </p:tgtEl>
                                        <p:attrNameLst>
                                          <p:attrName>ppt_x</p:attrName>
                                        </p:attrNameLst>
                                      </p:cBhvr>
                                      <p:tavLst>
                                        <p:tav tm="0">
                                          <p:val>
                                            <p:strVal val="#ppt_x"/>
                                          </p:val>
                                        </p:tav>
                                        <p:tav tm="100000">
                                          <p:val>
                                            <p:strVal val="#ppt_x"/>
                                          </p:val>
                                        </p:tav>
                                      </p:tavLst>
                                    </p:anim>
                                    <p:anim calcmode="lin" valueType="num">
                                      <p:cBhvr additive="base">
                                        <p:cTn id="8" dur="400" fill="hold"/>
                                        <p:tgtEl>
                                          <p:spTgt spid="95"/>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400" fill="hold"/>
                                        <p:tgtEl>
                                          <p:spTgt spid="45"/>
                                        </p:tgtEl>
                                        <p:attrNameLst>
                                          <p:attrName>ppt_x</p:attrName>
                                        </p:attrNameLst>
                                      </p:cBhvr>
                                      <p:tavLst>
                                        <p:tav tm="0">
                                          <p:val>
                                            <p:strVal val="#ppt_x"/>
                                          </p:val>
                                        </p:tav>
                                        <p:tav tm="100000">
                                          <p:val>
                                            <p:strVal val="#ppt_x"/>
                                          </p:val>
                                        </p:tav>
                                      </p:tavLst>
                                    </p:anim>
                                    <p:anim calcmode="lin" valueType="num">
                                      <p:cBhvr additive="base">
                                        <p:cTn id="16" dur="4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400" fill="hold"/>
                                        <p:tgtEl>
                                          <p:spTgt spid="54"/>
                                        </p:tgtEl>
                                        <p:attrNameLst>
                                          <p:attrName>ppt_x</p:attrName>
                                        </p:attrNameLst>
                                      </p:cBhvr>
                                      <p:tavLst>
                                        <p:tav tm="0">
                                          <p:val>
                                            <p:strVal val="#ppt_x"/>
                                          </p:val>
                                        </p:tav>
                                        <p:tav tm="100000">
                                          <p:val>
                                            <p:strVal val="#ppt_x"/>
                                          </p:val>
                                        </p:tav>
                                      </p:tavLst>
                                    </p:anim>
                                    <p:anim calcmode="lin" valueType="num">
                                      <p:cBhvr additive="base">
                                        <p:cTn id="20" dur="400" fill="hold"/>
                                        <p:tgtEl>
                                          <p:spTgt spid="5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400" fill="hold"/>
                                        <p:tgtEl>
                                          <p:spTgt spid="57"/>
                                        </p:tgtEl>
                                        <p:attrNameLst>
                                          <p:attrName>ppt_x</p:attrName>
                                        </p:attrNameLst>
                                      </p:cBhvr>
                                      <p:tavLst>
                                        <p:tav tm="0">
                                          <p:val>
                                            <p:strVal val="#ppt_x"/>
                                          </p:val>
                                        </p:tav>
                                        <p:tav tm="100000">
                                          <p:val>
                                            <p:strVal val="#ppt_x"/>
                                          </p:val>
                                        </p:tav>
                                      </p:tavLst>
                                    </p:anim>
                                    <p:anim calcmode="lin" valueType="num">
                                      <p:cBhvr additive="base">
                                        <p:cTn id="24" dur="4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fill="hold"/>
                                        <p:tgtEl>
                                          <p:spTgt spid="61"/>
                                        </p:tgtEl>
                                        <p:attrNameLst>
                                          <p:attrName>ppt_x</p:attrName>
                                        </p:attrNameLst>
                                      </p:cBhvr>
                                      <p:tavLst>
                                        <p:tav tm="0">
                                          <p:val>
                                            <p:strVal val="#ppt_x"/>
                                          </p:val>
                                        </p:tav>
                                        <p:tav tm="100000">
                                          <p:val>
                                            <p:strVal val="#ppt_x"/>
                                          </p:val>
                                        </p:tav>
                                      </p:tavLst>
                                    </p:anim>
                                    <p:anim calcmode="lin" valueType="num">
                                      <p:cBhvr additive="base">
                                        <p:cTn id="28" dur="500" fill="hold"/>
                                        <p:tgtEl>
                                          <p:spTgt spid="6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9"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fill="hold"/>
                                        <p:tgtEl>
                                          <p:spTgt spid="64"/>
                                        </p:tgtEl>
                                        <p:attrNameLst>
                                          <p:attrName>ppt_x</p:attrName>
                                        </p:attrNameLst>
                                      </p:cBhvr>
                                      <p:tavLst>
                                        <p:tav tm="0">
                                          <p:val>
                                            <p:strVal val="0-#ppt_w/2"/>
                                          </p:val>
                                        </p:tav>
                                        <p:tav tm="100000">
                                          <p:val>
                                            <p:strVal val="#ppt_x"/>
                                          </p:val>
                                        </p:tav>
                                      </p:tavLst>
                                    </p:anim>
                                    <p:anim calcmode="lin" valueType="num">
                                      <p:cBhvr additive="base">
                                        <p:cTn id="37" dur="500" fill="hold"/>
                                        <p:tgtEl>
                                          <p:spTgt spid="64"/>
                                        </p:tgtEl>
                                        <p:attrNameLst>
                                          <p:attrName>ppt_y</p:attrName>
                                        </p:attrNameLst>
                                      </p:cBhvr>
                                      <p:tavLst>
                                        <p:tav tm="0">
                                          <p:val>
                                            <p:strVal val="0-#ppt_h/2"/>
                                          </p:val>
                                        </p:tav>
                                        <p:tav tm="100000">
                                          <p:val>
                                            <p:strVal val="#ppt_y"/>
                                          </p:val>
                                        </p:tav>
                                      </p:tavLst>
                                    </p:anim>
                                  </p:childTnLst>
                                </p:cTn>
                              </p:par>
                              <p:par>
                                <p:cTn id="38" presetID="2" presetClass="entr" presetSubtype="9"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 calcmode="lin" valueType="num">
                                      <p:cBhvr additive="base">
                                        <p:cTn id="40" dur="500" fill="hold"/>
                                        <p:tgtEl>
                                          <p:spTgt spid="65"/>
                                        </p:tgtEl>
                                        <p:attrNameLst>
                                          <p:attrName>ppt_x</p:attrName>
                                        </p:attrNameLst>
                                      </p:cBhvr>
                                      <p:tavLst>
                                        <p:tav tm="0">
                                          <p:val>
                                            <p:strVal val="0-#ppt_w/2"/>
                                          </p:val>
                                        </p:tav>
                                        <p:tav tm="100000">
                                          <p:val>
                                            <p:strVal val="#ppt_x"/>
                                          </p:val>
                                        </p:tav>
                                      </p:tavLst>
                                    </p:anim>
                                    <p:anim calcmode="lin" valueType="num">
                                      <p:cBhvr additive="base">
                                        <p:cTn id="41" dur="500" fill="hold"/>
                                        <p:tgtEl>
                                          <p:spTgt spid="65"/>
                                        </p:tgtEl>
                                        <p:attrNameLst>
                                          <p:attrName>ppt_y</p:attrName>
                                        </p:attrNameLst>
                                      </p:cBhvr>
                                      <p:tavLst>
                                        <p:tav tm="0">
                                          <p:val>
                                            <p:strVal val="0-#ppt_h/2"/>
                                          </p:val>
                                        </p:tav>
                                        <p:tav tm="100000">
                                          <p:val>
                                            <p:strVal val="#ppt_y"/>
                                          </p:val>
                                        </p:tav>
                                      </p:tavLst>
                                    </p:anim>
                                  </p:childTnLst>
                                </p:cTn>
                              </p:par>
                              <p:par>
                                <p:cTn id="42" presetID="2" presetClass="entr" presetSubtype="9"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 calcmode="lin" valueType="num">
                                      <p:cBhvr additive="base">
                                        <p:cTn id="44" dur="500" fill="hold"/>
                                        <p:tgtEl>
                                          <p:spTgt spid="66"/>
                                        </p:tgtEl>
                                        <p:attrNameLst>
                                          <p:attrName>ppt_x</p:attrName>
                                        </p:attrNameLst>
                                      </p:cBhvr>
                                      <p:tavLst>
                                        <p:tav tm="0">
                                          <p:val>
                                            <p:strVal val="0-#ppt_w/2"/>
                                          </p:val>
                                        </p:tav>
                                        <p:tav tm="100000">
                                          <p:val>
                                            <p:strVal val="#ppt_x"/>
                                          </p:val>
                                        </p:tav>
                                      </p:tavLst>
                                    </p:anim>
                                    <p:anim calcmode="lin" valueType="num">
                                      <p:cBhvr additive="base">
                                        <p:cTn id="45" dur="500" fill="hold"/>
                                        <p:tgtEl>
                                          <p:spTgt spid="66"/>
                                        </p:tgtEl>
                                        <p:attrNameLst>
                                          <p:attrName>ppt_y</p:attrName>
                                        </p:attrNameLst>
                                      </p:cBhvr>
                                      <p:tavLst>
                                        <p:tav tm="0">
                                          <p:val>
                                            <p:strVal val="0-#ppt_h/2"/>
                                          </p:val>
                                        </p:tav>
                                        <p:tav tm="100000">
                                          <p:val>
                                            <p:strVal val="#ppt_y"/>
                                          </p:val>
                                        </p:tav>
                                      </p:tavLst>
                                    </p:anim>
                                  </p:childTnLst>
                                </p:cTn>
                              </p:par>
                              <p:par>
                                <p:cTn id="46" presetID="2" presetClass="entr" presetSubtype="9"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additive="base">
                                        <p:cTn id="48" dur="500" fill="hold"/>
                                        <p:tgtEl>
                                          <p:spTgt spid="67"/>
                                        </p:tgtEl>
                                        <p:attrNameLst>
                                          <p:attrName>ppt_x</p:attrName>
                                        </p:attrNameLst>
                                      </p:cBhvr>
                                      <p:tavLst>
                                        <p:tav tm="0">
                                          <p:val>
                                            <p:strVal val="0-#ppt_w/2"/>
                                          </p:val>
                                        </p:tav>
                                        <p:tav tm="100000">
                                          <p:val>
                                            <p:strVal val="#ppt_x"/>
                                          </p:val>
                                        </p:tav>
                                      </p:tavLst>
                                    </p:anim>
                                    <p:anim calcmode="lin" valueType="num">
                                      <p:cBhvr additive="base">
                                        <p:cTn id="49" dur="500" fill="hold"/>
                                        <p:tgtEl>
                                          <p:spTgt spid="67"/>
                                        </p:tgtEl>
                                        <p:attrNameLst>
                                          <p:attrName>ppt_y</p:attrName>
                                        </p:attrNameLst>
                                      </p:cBhvr>
                                      <p:tavLst>
                                        <p:tav tm="0">
                                          <p:val>
                                            <p:strVal val="0-#ppt_h/2"/>
                                          </p:val>
                                        </p:tav>
                                        <p:tav tm="100000">
                                          <p:val>
                                            <p:strVal val="#ppt_y"/>
                                          </p:val>
                                        </p:tav>
                                      </p:tavLst>
                                    </p:anim>
                                  </p:childTnLst>
                                </p:cTn>
                              </p:par>
                              <p:par>
                                <p:cTn id="50" presetID="2" presetClass="entr" presetSubtype="9"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0-#ppt_w/2"/>
                                          </p:val>
                                        </p:tav>
                                        <p:tav tm="100000">
                                          <p:val>
                                            <p:strVal val="#ppt_x"/>
                                          </p:val>
                                        </p:tav>
                                      </p:tavLst>
                                    </p:anim>
                                    <p:anim calcmode="lin" valueType="num">
                                      <p:cBhvr additive="base">
                                        <p:cTn id="53" dur="500" fill="hold"/>
                                        <p:tgtEl>
                                          <p:spTgt spid="68"/>
                                        </p:tgtEl>
                                        <p:attrNameLst>
                                          <p:attrName>ppt_y</p:attrName>
                                        </p:attrNameLst>
                                      </p:cBhvr>
                                      <p:tavLst>
                                        <p:tav tm="0">
                                          <p:val>
                                            <p:strVal val="0-#ppt_h/2"/>
                                          </p:val>
                                        </p:tav>
                                        <p:tav tm="100000">
                                          <p:val>
                                            <p:strVal val="#ppt_y"/>
                                          </p:val>
                                        </p:tav>
                                      </p:tavLst>
                                    </p:anim>
                                  </p:childTnLst>
                                </p:cTn>
                              </p:par>
                              <p:par>
                                <p:cTn id="54" presetID="2" presetClass="entr" presetSubtype="9"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fill="hold"/>
                                        <p:tgtEl>
                                          <p:spTgt spid="69"/>
                                        </p:tgtEl>
                                        <p:attrNameLst>
                                          <p:attrName>ppt_x</p:attrName>
                                        </p:attrNameLst>
                                      </p:cBhvr>
                                      <p:tavLst>
                                        <p:tav tm="0">
                                          <p:val>
                                            <p:strVal val="0-#ppt_w/2"/>
                                          </p:val>
                                        </p:tav>
                                        <p:tav tm="100000">
                                          <p:val>
                                            <p:strVal val="#ppt_x"/>
                                          </p:val>
                                        </p:tav>
                                      </p:tavLst>
                                    </p:anim>
                                    <p:anim calcmode="lin" valueType="num">
                                      <p:cBhvr additive="base">
                                        <p:cTn id="57" dur="500" fill="hold"/>
                                        <p:tgtEl>
                                          <p:spTgt spid="69"/>
                                        </p:tgtEl>
                                        <p:attrNameLst>
                                          <p:attrName>ppt_y</p:attrName>
                                        </p:attrNameLst>
                                      </p:cBhvr>
                                      <p:tavLst>
                                        <p:tav tm="0">
                                          <p:val>
                                            <p:strVal val="0-#ppt_h/2"/>
                                          </p:val>
                                        </p:tav>
                                        <p:tav tm="100000">
                                          <p:val>
                                            <p:strVal val="#ppt_y"/>
                                          </p:val>
                                        </p:tav>
                                      </p:tavLst>
                                    </p:anim>
                                  </p:childTnLst>
                                </p:cTn>
                              </p:par>
                              <p:par>
                                <p:cTn id="58" presetID="2" presetClass="entr" presetSubtype="9"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additive="base">
                                        <p:cTn id="60" dur="500" fill="hold"/>
                                        <p:tgtEl>
                                          <p:spTgt spid="70"/>
                                        </p:tgtEl>
                                        <p:attrNameLst>
                                          <p:attrName>ppt_x</p:attrName>
                                        </p:attrNameLst>
                                      </p:cBhvr>
                                      <p:tavLst>
                                        <p:tav tm="0">
                                          <p:val>
                                            <p:strVal val="0-#ppt_w/2"/>
                                          </p:val>
                                        </p:tav>
                                        <p:tav tm="100000">
                                          <p:val>
                                            <p:strVal val="#ppt_x"/>
                                          </p:val>
                                        </p:tav>
                                      </p:tavLst>
                                    </p:anim>
                                    <p:anim calcmode="lin" valueType="num">
                                      <p:cBhvr additive="base">
                                        <p:cTn id="61"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fill="hold" nodeType="clickEffect">
                                  <p:stCondLst>
                                    <p:cond delay="0"/>
                                  </p:stCondLst>
                                  <p:childTnLst>
                                    <p:set>
                                      <p:cBhvr>
                                        <p:cTn id="65" dur="1" fill="hold">
                                          <p:stCondLst>
                                            <p:cond delay="0"/>
                                          </p:stCondLst>
                                        </p:cTn>
                                        <p:tgtEl>
                                          <p:spTgt spid="75"/>
                                        </p:tgtEl>
                                        <p:attrNameLst>
                                          <p:attrName>style.visibility</p:attrName>
                                        </p:attrNameLst>
                                      </p:cBhvr>
                                      <p:to>
                                        <p:strVal val="visible"/>
                                      </p:to>
                                    </p:set>
                                    <p:anim calcmode="lin" valueType="num">
                                      <p:cBhvr additive="base">
                                        <p:cTn id="66" dur="500" fill="hold"/>
                                        <p:tgtEl>
                                          <p:spTgt spid="75"/>
                                        </p:tgtEl>
                                        <p:attrNameLst>
                                          <p:attrName>ppt_x</p:attrName>
                                        </p:attrNameLst>
                                      </p:cBhvr>
                                      <p:tavLst>
                                        <p:tav tm="0">
                                          <p:val>
                                            <p:strVal val="#ppt_x"/>
                                          </p:val>
                                        </p:tav>
                                        <p:tav tm="100000">
                                          <p:val>
                                            <p:strVal val="#ppt_x"/>
                                          </p:val>
                                        </p:tav>
                                      </p:tavLst>
                                    </p:anim>
                                    <p:anim calcmode="lin" valueType="num">
                                      <p:cBhvr additive="base">
                                        <p:cTn id="67" dur="500" fill="hold"/>
                                        <p:tgtEl>
                                          <p:spTgt spid="75"/>
                                        </p:tgtEl>
                                        <p:attrNameLst>
                                          <p:attrName>ppt_y</p:attrName>
                                        </p:attrNameLst>
                                      </p:cBhvr>
                                      <p:tavLst>
                                        <p:tav tm="0">
                                          <p:val>
                                            <p:strVal val="0-#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74"/>
                                        </p:tgtEl>
                                        <p:attrNameLst>
                                          <p:attrName>style.visibility</p:attrName>
                                        </p:attrNameLst>
                                      </p:cBhvr>
                                      <p:to>
                                        <p:strVal val="visible"/>
                                      </p:to>
                                    </p:set>
                                    <p:anim calcmode="lin" valueType="num">
                                      <p:cBhvr additive="base">
                                        <p:cTn id="70" dur="500" fill="hold"/>
                                        <p:tgtEl>
                                          <p:spTgt spid="74"/>
                                        </p:tgtEl>
                                        <p:attrNameLst>
                                          <p:attrName>ppt_x</p:attrName>
                                        </p:attrNameLst>
                                      </p:cBhvr>
                                      <p:tavLst>
                                        <p:tav tm="0">
                                          <p:val>
                                            <p:strVal val="#ppt_x"/>
                                          </p:val>
                                        </p:tav>
                                        <p:tav tm="100000">
                                          <p:val>
                                            <p:strVal val="#ppt_x"/>
                                          </p:val>
                                        </p:tav>
                                      </p:tavLst>
                                    </p:anim>
                                    <p:anim calcmode="lin" valueType="num">
                                      <p:cBhvr additive="base">
                                        <p:cTn id="71"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1" fill="hold" grpId="0" nodeType="clickEffect">
                                  <p:stCondLst>
                                    <p:cond delay="0"/>
                                  </p:stCondLst>
                                  <p:childTnLst>
                                    <p:set>
                                      <p:cBhvr>
                                        <p:cTn id="75" dur="1" fill="hold">
                                          <p:stCondLst>
                                            <p:cond delay="0"/>
                                          </p:stCondLst>
                                        </p:cTn>
                                        <p:tgtEl>
                                          <p:spTgt spid="79"/>
                                        </p:tgtEl>
                                        <p:attrNameLst>
                                          <p:attrName>style.visibility</p:attrName>
                                        </p:attrNameLst>
                                      </p:cBhvr>
                                      <p:to>
                                        <p:strVal val="visible"/>
                                      </p:to>
                                    </p:set>
                                    <p:anim calcmode="lin" valueType="num">
                                      <p:cBhvr additive="base">
                                        <p:cTn id="76" dur="500" fill="hold"/>
                                        <p:tgtEl>
                                          <p:spTgt spid="79"/>
                                        </p:tgtEl>
                                        <p:attrNameLst>
                                          <p:attrName>ppt_x</p:attrName>
                                        </p:attrNameLst>
                                      </p:cBhvr>
                                      <p:tavLst>
                                        <p:tav tm="0">
                                          <p:val>
                                            <p:strVal val="#ppt_x"/>
                                          </p:val>
                                        </p:tav>
                                        <p:tav tm="100000">
                                          <p:val>
                                            <p:strVal val="#ppt_x"/>
                                          </p:val>
                                        </p:tav>
                                      </p:tavLst>
                                    </p:anim>
                                    <p:anim calcmode="lin" valueType="num">
                                      <p:cBhvr additive="base">
                                        <p:cTn id="77" dur="500" fill="hold"/>
                                        <p:tgtEl>
                                          <p:spTgt spid="79"/>
                                        </p:tgtEl>
                                        <p:attrNameLst>
                                          <p:attrName>ppt_y</p:attrName>
                                        </p:attrNameLst>
                                      </p:cBhvr>
                                      <p:tavLst>
                                        <p:tav tm="0">
                                          <p:val>
                                            <p:strVal val="0-#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additive="base">
                                        <p:cTn id="80" dur="500" fill="hold"/>
                                        <p:tgtEl>
                                          <p:spTgt spid="83"/>
                                        </p:tgtEl>
                                        <p:attrNameLst>
                                          <p:attrName>ppt_x</p:attrName>
                                        </p:attrNameLst>
                                      </p:cBhvr>
                                      <p:tavLst>
                                        <p:tav tm="0">
                                          <p:val>
                                            <p:strVal val="#ppt_x"/>
                                          </p:val>
                                        </p:tav>
                                        <p:tav tm="100000">
                                          <p:val>
                                            <p:strVal val="#ppt_x"/>
                                          </p:val>
                                        </p:tav>
                                      </p:tavLst>
                                    </p:anim>
                                    <p:anim calcmode="lin" valueType="num">
                                      <p:cBhvr additive="base">
                                        <p:cTn id="81"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 fill="hold" grpId="0" nodeType="click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500" fill="hold"/>
                                        <p:tgtEl>
                                          <p:spTgt spid="81"/>
                                        </p:tgtEl>
                                        <p:attrNameLst>
                                          <p:attrName>ppt_x</p:attrName>
                                        </p:attrNameLst>
                                      </p:cBhvr>
                                      <p:tavLst>
                                        <p:tav tm="0">
                                          <p:val>
                                            <p:strVal val="#ppt_x"/>
                                          </p:val>
                                        </p:tav>
                                        <p:tav tm="100000">
                                          <p:val>
                                            <p:strVal val="#ppt_x"/>
                                          </p:val>
                                        </p:tav>
                                      </p:tavLst>
                                    </p:anim>
                                    <p:anim calcmode="lin" valueType="num">
                                      <p:cBhvr additive="base">
                                        <p:cTn id="87" dur="500" fill="hold"/>
                                        <p:tgtEl>
                                          <p:spTgt spid="81"/>
                                        </p:tgtEl>
                                        <p:attrNameLst>
                                          <p:attrName>ppt_y</p:attrName>
                                        </p:attrNameLst>
                                      </p:cBhvr>
                                      <p:tavLst>
                                        <p:tav tm="0">
                                          <p:val>
                                            <p:strVal val="0-#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82"/>
                                        </p:tgtEl>
                                        <p:attrNameLst>
                                          <p:attrName>style.visibility</p:attrName>
                                        </p:attrNameLst>
                                      </p:cBhvr>
                                      <p:to>
                                        <p:strVal val="visible"/>
                                      </p:to>
                                    </p:set>
                                    <p:anim calcmode="lin" valueType="num">
                                      <p:cBhvr additive="base">
                                        <p:cTn id="90" dur="500" fill="hold"/>
                                        <p:tgtEl>
                                          <p:spTgt spid="82"/>
                                        </p:tgtEl>
                                        <p:attrNameLst>
                                          <p:attrName>ppt_x</p:attrName>
                                        </p:attrNameLst>
                                      </p:cBhvr>
                                      <p:tavLst>
                                        <p:tav tm="0">
                                          <p:val>
                                            <p:strVal val="#ppt_x"/>
                                          </p:val>
                                        </p:tav>
                                        <p:tav tm="100000">
                                          <p:val>
                                            <p:strVal val="#ppt_x"/>
                                          </p:val>
                                        </p:tav>
                                      </p:tavLst>
                                    </p:anim>
                                    <p:anim calcmode="lin" valueType="num">
                                      <p:cBhvr additive="base">
                                        <p:cTn id="91"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1" fill="hold" grpId="0" nodeType="clickEffect">
                                  <p:stCondLst>
                                    <p:cond delay="0"/>
                                  </p:stCondLst>
                                  <p:childTnLst>
                                    <p:set>
                                      <p:cBhvr>
                                        <p:cTn id="95" dur="1" fill="hold">
                                          <p:stCondLst>
                                            <p:cond delay="0"/>
                                          </p:stCondLst>
                                        </p:cTn>
                                        <p:tgtEl>
                                          <p:spTgt spid="84"/>
                                        </p:tgtEl>
                                        <p:attrNameLst>
                                          <p:attrName>style.visibility</p:attrName>
                                        </p:attrNameLst>
                                      </p:cBhvr>
                                      <p:to>
                                        <p:strVal val="visible"/>
                                      </p:to>
                                    </p:set>
                                    <p:anim calcmode="lin" valueType="num">
                                      <p:cBhvr additive="base">
                                        <p:cTn id="96" dur="500" fill="hold"/>
                                        <p:tgtEl>
                                          <p:spTgt spid="84"/>
                                        </p:tgtEl>
                                        <p:attrNameLst>
                                          <p:attrName>ppt_x</p:attrName>
                                        </p:attrNameLst>
                                      </p:cBhvr>
                                      <p:tavLst>
                                        <p:tav tm="0">
                                          <p:val>
                                            <p:strVal val="#ppt_x"/>
                                          </p:val>
                                        </p:tav>
                                        <p:tav tm="100000">
                                          <p:val>
                                            <p:strVal val="#ppt_x"/>
                                          </p:val>
                                        </p:tav>
                                      </p:tavLst>
                                    </p:anim>
                                    <p:anim calcmode="lin" valueType="num">
                                      <p:cBhvr additive="base">
                                        <p:cTn id="97" dur="500" fill="hold"/>
                                        <p:tgtEl>
                                          <p:spTgt spid="84"/>
                                        </p:tgtEl>
                                        <p:attrNameLst>
                                          <p:attrName>ppt_y</p:attrName>
                                        </p:attrNameLst>
                                      </p:cBhvr>
                                      <p:tavLst>
                                        <p:tav tm="0">
                                          <p:val>
                                            <p:strVal val="0-#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85"/>
                                        </p:tgtEl>
                                        <p:attrNameLst>
                                          <p:attrName>style.visibility</p:attrName>
                                        </p:attrNameLst>
                                      </p:cBhvr>
                                      <p:to>
                                        <p:strVal val="visible"/>
                                      </p:to>
                                    </p:set>
                                    <p:anim calcmode="lin" valueType="num">
                                      <p:cBhvr additive="base">
                                        <p:cTn id="100" dur="500" fill="hold"/>
                                        <p:tgtEl>
                                          <p:spTgt spid="85"/>
                                        </p:tgtEl>
                                        <p:attrNameLst>
                                          <p:attrName>ppt_x</p:attrName>
                                        </p:attrNameLst>
                                      </p:cBhvr>
                                      <p:tavLst>
                                        <p:tav tm="0">
                                          <p:val>
                                            <p:strVal val="#ppt_x"/>
                                          </p:val>
                                        </p:tav>
                                        <p:tav tm="100000">
                                          <p:val>
                                            <p:strVal val="#ppt_x"/>
                                          </p:val>
                                        </p:tav>
                                      </p:tavLst>
                                    </p:anim>
                                    <p:anim calcmode="lin" valueType="num">
                                      <p:cBhvr additive="base">
                                        <p:cTn id="101"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87"/>
                                        </p:tgtEl>
                                        <p:attrNameLst>
                                          <p:attrName>style.visibility</p:attrName>
                                        </p:attrNameLst>
                                      </p:cBhvr>
                                      <p:to>
                                        <p:strVal val="visible"/>
                                      </p:to>
                                    </p:set>
                                    <p:anim calcmode="lin" valueType="num">
                                      <p:cBhvr additive="base">
                                        <p:cTn id="106" dur="500" fill="hold"/>
                                        <p:tgtEl>
                                          <p:spTgt spid="87"/>
                                        </p:tgtEl>
                                        <p:attrNameLst>
                                          <p:attrName>ppt_x</p:attrName>
                                        </p:attrNameLst>
                                      </p:cBhvr>
                                      <p:tavLst>
                                        <p:tav tm="0">
                                          <p:val>
                                            <p:strVal val="#ppt_x"/>
                                          </p:val>
                                        </p:tav>
                                        <p:tav tm="100000">
                                          <p:val>
                                            <p:strVal val="#ppt_x"/>
                                          </p:val>
                                        </p:tav>
                                      </p:tavLst>
                                    </p:anim>
                                    <p:anim calcmode="lin" valueType="num">
                                      <p:cBhvr additive="base">
                                        <p:cTn id="107" dur="500" fill="hold"/>
                                        <p:tgtEl>
                                          <p:spTgt spid="87"/>
                                        </p:tgtEl>
                                        <p:attrNameLst>
                                          <p:attrName>ppt_y</p:attrName>
                                        </p:attrNameLst>
                                      </p:cBhvr>
                                      <p:tavLst>
                                        <p:tav tm="0">
                                          <p:val>
                                            <p:strVal val="1+#ppt_h/2"/>
                                          </p:val>
                                        </p:tav>
                                        <p:tav tm="100000">
                                          <p:val>
                                            <p:strVal val="#ppt_y"/>
                                          </p:val>
                                        </p:tav>
                                      </p:tavLst>
                                    </p:anim>
                                  </p:childTnLst>
                                </p:cTn>
                              </p:par>
                              <p:par>
                                <p:cTn id="108" presetID="2" presetClass="entr" presetSubtype="1" fill="hold" grpId="0" nodeType="withEffect">
                                  <p:stCondLst>
                                    <p:cond delay="0"/>
                                  </p:stCondLst>
                                  <p:childTnLst>
                                    <p:set>
                                      <p:cBhvr>
                                        <p:cTn id="109" dur="1" fill="hold">
                                          <p:stCondLst>
                                            <p:cond delay="0"/>
                                          </p:stCondLst>
                                        </p:cTn>
                                        <p:tgtEl>
                                          <p:spTgt spid="88"/>
                                        </p:tgtEl>
                                        <p:attrNameLst>
                                          <p:attrName>style.visibility</p:attrName>
                                        </p:attrNameLst>
                                      </p:cBhvr>
                                      <p:to>
                                        <p:strVal val="visible"/>
                                      </p:to>
                                    </p:set>
                                    <p:anim calcmode="lin" valueType="num">
                                      <p:cBhvr additive="base">
                                        <p:cTn id="110" dur="500" fill="hold"/>
                                        <p:tgtEl>
                                          <p:spTgt spid="88"/>
                                        </p:tgtEl>
                                        <p:attrNameLst>
                                          <p:attrName>ppt_x</p:attrName>
                                        </p:attrNameLst>
                                      </p:cBhvr>
                                      <p:tavLst>
                                        <p:tav tm="0">
                                          <p:val>
                                            <p:strVal val="#ppt_x"/>
                                          </p:val>
                                        </p:tav>
                                        <p:tav tm="100000">
                                          <p:val>
                                            <p:strVal val="#ppt_x"/>
                                          </p:val>
                                        </p:tav>
                                      </p:tavLst>
                                    </p:anim>
                                    <p:anim calcmode="lin" valueType="num">
                                      <p:cBhvr additive="base">
                                        <p:cTn id="111"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1" fill="hold" grpId="0" nodeType="clickEffect">
                                  <p:stCondLst>
                                    <p:cond delay="0"/>
                                  </p:stCondLst>
                                  <p:childTnLst>
                                    <p:set>
                                      <p:cBhvr>
                                        <p:cTn id="115" dur="1" fill="hold">
                                          <p:stCondLst>
                                            <p:cond delay="0"/>
                                          </p:stCondLst>
                                        </p:cTn>
                                        <p:tgtEl>
                                          <p:spTgt spid="90"/>
                                        </p:tgtEl>
                                        <p:attrNameLst>
                                          <p:attrName>style.visibility</p:attrName>
                                        </p:attrNameLst>
                                      </p:cBhvr>
                                      <p:to>
                                        <p:strVal val="visible"/>
                                      </p:to>
                                    </p:set>
                                    <p:anim calcmode="lin" valueType="num">
                                      <p:cBhvr additive="base">
                                        <p:cTn id="116" dur="500" fill="hold"/>
                                        <p:tgtEl>
                                          <p:spTgt spid="90"/>
                                        </p:tgtEl>
                                        <p:attrNameLst>
                                          <p:attrName>ppt_x</p:attrName>
                                        </p:attrNameLst>
                                      </p:cBhvr>
                                      <p:tavLst>
                                        <p:tav tm="0">
                                          <p:val>
                                            <p:strVal val="#ppt_x"/>
                                          </p:val>
                                        </p:tav>
                                        <p:tav tm="100000">
                                          <p:val>
                                            <p:strVal val="#ppt_x"/>
                                          </p:val>
                                        </p:tav>
                                      </p:tavLst>
                                    </p:anim>
                                    <p:anim calcmode="lin" valueType="num">
                                      <p:cBhvr additive="base">
                                        <p:cTn id="117" dur="500" fill="hold"/>
                                        <p:tgtEl>
                                          <p:spTgt spid="90"/>
                                        </p:tgtEl>
                                        <p:attrNameLst>
                                          <p:attrName>ppt_y</p:attrName>
                                        </p:attrNameLst>
                                      </p:cBhvr>
                                      <p:tavLst>
                                        <p:tav tm="0">
                                          <p:val>
                                            <p:strVal val="0-#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additive="base">
                                        <p:cTn id="120" dur="500" fill="hold"/>
                                        <p:tgtEl>
                                          <p:spTgt spid="89"/>
                                        </p:tgtEl>
                                        <p:attrNameLst>
                                          <p:attrName>ppt_x</p:attrName>
                                        </p:attrNameLst>
                                      </p:cBhvr>
                                      <p:tavLst>
                                        <p:tav tm="0">
                                          <p:val>
                                            <p:strVal val="#ppt_x"/>
                                          </p:val>
                                        </p:tav>
                                        <p:tav tm="100000">
                                          <p:val>
                                            <p:strVal val="#ppt_x"/>
                                          </p:val>
                                        </p:tav>
                                      </p:tavLst>
                                    </p:anim>
                                    <p:anim calcmode="lin" valueType="num">
                                      <p:cBhvr additive="base">
                                        <p:cTn id="121"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91"/>
                                        </p:tgtEl>
                                        <p:attrNameLst>
                                          <p:attrName>style.visibility</p:attrName>
                                        </p:attrNameLst>
                                      </p:cBhvr>
                                      <p:to>
                                        <p:strVal val="visible"/>
                                      </p:to>
                                    </p:set>
                                    <p:anim calcmode="lin" valueType="num">
                                      <p:cBhvr additive="base">
                                        <p:cTn id="126" dur="500" fill="hold"/>
                                        <p:tgtEl>
                                          <p:spTgt spid="91"/>
                                        </p:tgtEl>
                                        <p:attrNameLst>
                                          <p:attrName>ppt_x</p:attrName>
                                        </p:attrNameLst>
                                      </p:cBhvr>
                                      <p:tavLst>
                                        <p:tav tm="0">
                                          <p:val>
                                            <p:strVal val="#ppt_x"/>
                                          </p:val>
                                        </p:tav>
                                        <p:tav tm="100000">
                                          <p:val>
                                            <p:strVal val="#ppt_x"/>
                                          </p:val>
                                        </p:tav>
                                      </p:tavLst>
                                    </p:anim>
                                    <p:anim calcmode="lin" valueType="num">
                                      <p:cBhvr additive="base">
                                        <p:cTn id="127" dur="500" fill="hold"/>
                                        <p:tgtEl>
                                          <p:spTgt spid="91"/>
                                        </p:tgtEl>
                                        <p:attrNameLst>
                                          <p:attrName>ppt_y</p:attrName>
                                        </p:attrNameLst>
                                      </p:cBhvr>
                                      <p:tavLst>
                                        <p:tav tm="0">
                                          <p:val>
                                            <p:strVal val="0-#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5"/>
                                        </p:tgtEl>
                                        <p:attrNameLst>
                                          <p:attrName>style.visibility</p:attrName>
                                        </p:attrNameLst>
                                      </p:cBhvr>
                                      <p:to>
                                        <p:strVal val="visible"/>
                                      </p:to>
                                    </p:set>
                                    <p:anim calcmode="lin" valueType="num">
                                      <p:cBhvr additive="base">
                                        <p:cTn id="130" dur="500" fill="hold"/>
                                        <p:tgtEl>
                                          <p:spTgt spid="5"/>
                                        </p:tgtEl>
                                        <p:attrNameLst>
                                          <p:attrName>ppt_x</p:attrName>
                                        </p:attrNameLst>
                                      </p:cBhvr>
                                      <p:tavLst>
                                        <p:tav tm="0">
                                          <p:val>
                                            <p:strVal val="#ppt_x"/>
                                          </p:val>
                                        </p:tav>
                                        <p:tav tm="100000">
                                          <p:val>
                                            <p:strVal val="#ppt_x"/>
                                          </p:val>
                                        </p:tav>
                                      </p:tavLst>
                                    </p:anim>
                                    <p:anim calcmode="lin" valueType="num">
                                      <p:cBhvr additive="base">
                                        <p:cTn id="1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childTnLst>
                                    <p:set>
                                      <p:cBhvr>
                                        <p:cTn id="135" dur="1" fill="hold">
                                          <p:stCondLst>
                                            <p:cond delay="0"/>
                                          </p:stCondLst>
                                        </p:cTn>
                                        <p:tgtEl>
                                          <p:spTgt spid="2"/>
                                        </p:tgtEl>
                                        <p:attrNameLst>
                                          <p:attrName>style.visibility</p:attrName>
                                        </p:attrNameLst>
                                      </p:cBhvr>
                                      <p:to>
                                        <p:strVal val="visible"/>
                                      </p:to>
                                    </p:set>
                                    <p:anim calcmode="lin" valueType="num">
                                      <p:cBhvr additive="base">
                                        <p:cTn id="136" dur="500" fill="hold"/>
                                        <p:tgtEl>
                                          <p:spTgt spid="2"/>
                                        </p:tgtEl>
                                        <p:attrNameLst>
                                          <p:attrName>ppt_x</p:attrName>
                                        </p:attrNameLst>
                                      </p:cBhvr>
                                      <p:tavLst>
                                        <p:tav tm="0">
                                          <p:val>
                                            <p:strVal val="#ppt_x"/>
                                          </p:val>
                                        </p:tav>
                                        <p:tav tm="100000">
                                          <p:val>
                                            <p:strVal val="#ppt_x"/>
                                          </p:val>
                                        </p:tav>
                                      </p:tavLst>
                                    </p:anim>
                                    <p:anim calcmode="lin" valueType="num">
                                      <p:cBhvr additive="base">
                                        <p:cTn id="137" dur="500" fill="hold"/>
                                        <p:tgtEl>
                                          <p:spTgt spid="2"/>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3"/>
                                        </p:tgtEl>
                                        <p:attrNameLst>
                                          <p:attrName>style.visibility</p:attrName>
                                        </p:attrNameLst>
                                      </p:cBhvr>
                                      <p:to>
                                        <p:strVal val="visible"/>
                                      </p:to>
                                    </p:set>
                                    <p:anim calcmode="lin" valueType="num">
                                      <p:cBhvr additive="base">
                                        <p:cTn id="140" dur="500" fill="hold"/>
                                        <p:tgtEl>
                                          <p:spTgt spid="3"/>
                                        </p:tgtEl>
                                        <p:attrNameLst>
                                          <p:attrName>ppt_x</p:attrName>
                                        </p:attrNameLst>
                                      </p:cBhvr>
                                      <p:tavLst>
                                        <p:tav tm="0">
                                          <p:val>
                                            <p:strVal val="#ppt_x"/>
                                          </p:val>
                                        </p:tav>
                                        <p:tav tm="100000">
                                          <p:val>
                                            <p:strVal val="#ppt_x"/>
                                          </p:val>
                                        </p:tav>
                                      </p:tavLst>
                                    </p:anim>
                                    <p:anim calcmode="lin" valueType="num">
                                      <p:cBhvr additive="base">
                                        <p:cTn id="141" dur="500" fill="hold"/>
                                        <p:tgtEl>
                                          <p:spTgt spid="3"/>
                                        </p:tgtEl>
                                        <p:attrNameLst>
                                          <p:attrName>ppt_y</p:attrName>
                                        </p:attrNameLst>
                                      </p:cBhvr>
                                      <p:tavLst>
                                        <p:tav tm="0">
                                          <p:val>
                                            <p:strVal val="1+#ppt_h/2"/>
                                          </p:val>
                                        </p:tav>
                                        <p:tav tm="100000">
                                          <p:val>
                                            <p:strVal val="#ppt_y"/>
                                          </p:val>
                                        </p:tav>
                                      </p:tavLst>
                                    </p:anim>
                                  </p:childTnLst>
                                </p:cTn>
                              </p:par>
                              <p:par>
                                <p:cTn id="142" presetID="2" presetClass="entr" presetSubtype="4" fill="hold" nodeType="withEffect">
                                  <p:stCondLst>
                                    <p:cond delay="0"/>
                                  </p:stCondLst>
                                  <p:childTnLst>
                                    <p:set>
                                      <p:cBhvr>
                                        <p:cTn id="143" dur="1" fill="hold">
                                          <p:stCondLst>
                                            <p:cond delay="0"/>
                                          </p:stCondLst>
                                        </p:cTn>
                                        <p:tgtEl>
                                          <p:spTgt spid="4"/>
                                        </p:tgtEl>
                                        <p:attrNameLst>
                                          <p:attrName>style.visibility</p:attrName>
                                        </p:attrNameLst>
                                      </p:cBhvr>
                                      <p:to>
                                        <p:strVal val="visible"/>
                                      </p:to>
                                    </p:set>
                                    <p:anim calcmode="lin" valueType="num">
                                      <p:cBhvr additive="base">
                                        <p:cTn id="144" dur="500" fill="hold"/>
                                        <p:tgtEl>
                                          <p:spTgt spid="4"/>
                                        </p:tgtEl>
                                        <p:attrNameLst>
                                          <p:attrName>ppt_x</p:attrName>
                                        </p:attrNameLst>
                                      </p:cBhvr>
                                      <p:tavLst>
                                        <p:tav tm="0">
                                          <p:val>
                                            <p:strVal val="#ppt_x"/>
                                          </p:val>
                                        </p:tav>
                                        <p:tav tm="100000">
                                          <p:val>
                                            <p:strVal val="#ppt_x"/>
                                          </p:val>
                                        </p:tav>
                                      </p:tavLst>
                                    </p:anim>
                                    <p:anim calcmode="lin" valueType="num">
                                      <p:cBhvr additive="base">
                                        <p:cTn id="145" dur="500" fill="hold"/>
                                        <p:tgtEl>
                                          <p:spTgt spid="4"/>
                                        </p:tgtEl>
                                        <p:attrNameLst>
                                          <p:attrName>ppt_y</p:attrName>
                                        </p:attrNameLst>
                                      </p:cBhvr>
                                      <p:tavLst>
                                        <p:tav tm="0">
                                          <p:val>
                                            <p:strVal val="1+#ppt_h/2"/>
                                          </p:val>
                                        </p:tav>
                                        <p:tav tm="100000">
                                          <p:val>
                                            <p:strVal val="#ppt_y"/>
                                          </p:val>
                                        </p:tav>
                                      </p:tavLst>
                                    </p:anim>
                                  </p:childTnLst>
                                </p:cTn>
                              </p:par>
                            </p:childTnLst>
                          </p:cTn>
                        </p:par>
                        <p:par>
                          <p:cTn id="146" fill="hold">
                            <p:stCondLst>
                              <p:cond delay="500"/>
                            </p:stCondLst>
                            <p:childTnLst>
                              <p:par>
                                <p:cTn id="147" presetID="52" presetClass="path" presetSubtype="0" accel="50000" decel="50000" fill="hold" grpId="0" nodeType="afterEffect">
                                  <p:stCondLst>
                                    <p:cond delay="0"/>
                                  </p:stCondLst>
                                  <p:childTnLst>
                                    <p:animMotion origin="layout" path="M -0.13732 -0.34012 C -0.13836 -0.31512 -0.07725 -0.29321 -0.00034 -0.29197 C 0.06059 -0.29012 0.11059 -0.30216 0.11164 -0.31697 C 0.11164 -0.3321 0.06268 -0.34598 0.0007 -0.34722 C -0.03038 -0.34722 -0.05833 -0.34506 -0.07829 -0.34012 C -0.10729 -0.33302 -0.1243 -0.32222 -0.1243 -0.30926 C -0.1243 -0.30216 -0.11927 -0.29506 -0.11024 -0.28919 C -0.08941 -0.27623 -0.04826 -0.26697 -0.00139 -0.26605 C 0.05365 -0.26419 0.09861 -0.275 0.09861 -0.28827 C 0.09966 -0.30216 0.05469 -0.31419 -0.00034 -0.31605 C -0.02829 -0.31605 -0.05329 -0.31419 -0.07239 -0.31018 C -0.09739 -0.30308 -0.11336 -0.29197 -0.11336 -0.28117 C -0.11336 -0.275 -0.10833 -0.26913 -0.10034 -0.26327 C -0.08125 -0.25216 -0.04531 -0.24321 -0.00225 -0.24197 C 0.04775 -0.24105 0.08768 -0.25123 0.08768 -0.26327 C 0.08872 -0.275 0.04861 -0.28611 -0.00139 -0.28703 C -0.02639 -0.28827 -0.0493 -0.28611 -0.06632 -0.2821 C -0.08941 -0.27623 -0.10225 -0.26697 -0.10225 -0.25617 C -0.10225 -0.25123 -0.09826 -0.24506 -0.09132 -0.24012 C -0.0743 -0.23024 -0.04132 -0.22222 -0.00329 -0.22098 C 0.04167 -0.22098 0.07761 -0.22901 0.07761 -0.24012 C 0.07761 -0.25123 0.04271 -0.26111 -0.00225 -0.26203 C -0.0243 -0.26203 -0.04531 -0.26018 -0.06024 -0.2571 C -0.08125 -0.25216 -0.0934 -0.24321 -0.09427 -0.23426 C -0.09427 -0.22901 -0.08941 -0.22407 -0.08333 -0.22006 C -0.0684 -0.21018 -0.03836 -0.20308 -0.00434 -0.20308 C 0.03559 -0.20216 0.06875 -0.20926 0.06875 -0.21913 C 0.06962 -0.22901 0.03664 -0.23827 -0.00329 -0.23919 C -0.02326 -0.23919 -0.04236 -0.23827 -0.05538 -0.23426 C -0.0743 -0.23024 -0.08524 -0.22222 -0.08524 -0.21419 C -0.08524 -0.20926 -0.08229 -0.20524 -0.07639 -0.20123 C -0.06232 -0.19197 -0.03628 -0.18611 -0.00538 -0.18518 C 0.0316 -0.18518 0.06059 -0.19105 0.06059 -0.2 C 0.06164 -0.20926 0.03264 -0.21697 -0.00434 -0.21821 C -0.02239 -0.21821 -0.03836 -0.21697 -0.05034 -0.21419 C -0.06736 -0.21018 -0.07725 -0.20308 -0.07725 -0.19506 C -0.07725 -0.19105 -0.0743 -0.18827 -0.06927 -0.18426 C -0.05729 -0.17623 -0.03333 -0.17098 -0.00538 -0.17006 C 0.02761 -0.16913 0.05365 -0.175 0.05365 -0.18426 C 0.05365 -0.19105 0.02865 -0.19907 -0.00434 -0.19907 C -0.02135 -0.2 -0.03628 -0.19814 -0.04739 -0.19598 C -0.06232 -0.19197 -0.07135 -0.18611 -0.07135 -0.17901 C -0.07135 -0.175 -0.0684 -0.17222 -0.06336 -0.16913 C -0.05225 -0.16203 -0.03038 -0.1571 -0.00625 -0.15617 C 0.02361 -0.15524 0.04775 -0.16111 0.04775 -0.16821 C 0.04775 -0.17623 0.02361 -0.1821 -0.00538 -0.18302 C -0.01927 -0.18302 -0.03333 -0.1821 -0.0434 -0.17901 C -0.05729 -0.17623 -0.06527 -0.17098 -0.06527 -0.16419 C -0.06527 -0.16111 -0.06232 -0.15802 -0.05833 -0.15524 C -0.04826 -0.14907 -0.02934 -0.14413 -0.00625 -0.14413 C 0.01962 -0.14321 0.04167 -0.14814 0.04167 -0.15524 C 0.04167 -0.16111 0.02066 -0.16697 -0.00625 -0.16697 C -0.0184 -0.16821 -0.03125 -0.16697 -0.04027 -0.16512 C -0.05225 -0.16111 -0.05937 -0.15617 -0.05937 -0.15123 C -0.05937 -0.14814 -0.05729 -0.14506 -0.05329 -0.14321 C -0.04427 -0.13703 -0.02725 -0.13302 -0.00625 -0.1321 C 0.01771 -0.1321 0.03664 -0.13703 0.03664 -0.14197 C 0.03664 -0.14814 0.01771 -0.15401 -0.00625 -0.15401 C -0.0184 -0.15401 -0.02934 -0.15308 -0.03628 -0.15123 C -0.04826 -0.14907 -0.05434 -0.14413 -0.05434 -0.13919 C -0.05434 -0.13703 -0.05225 -0.13426 -0.0493 -0.1321 C -0.04132 -0.12623 -0.02534 -0.12314 -0.00729 -0.12222 C 0.01476 -0.12222 0.0316 -0.12623 0.0316 -0.13117 C 0.0316 -0.13703 0.01476 -0.14105 -0.00625 -0.14197 C -0.01736 -0.14197 -0.02725 -0.14105 -0.03437 -0.13919 C -0.04427 -0.13703 -0.05034 -0.13302 -0.05034 -0.12808 C -0.05034 -0.12623 -0.04826 -0.12407 -0.04531 -0.12222 " pathEditMode="relative" rAng="0" ptsTypes="AAAAAAAAAAAAAAAAAAAAAAAAAAAAAAAAAAAAAAAAAAAAAAAAAAAAAAAAAAAAAAAAAAA">
                                      <p:cBhvr>
                                        <p:cTn id="148" dur="2000" fill="hold"/>
                                        <p:tgtEl>
                                          <p:spTgt spid="93"/>
                                        </p:tgtEl>
                                        <p:attrNameLst>
                                          <p:attrName>ppt_x</p:attrName>
                                          <p:attrName>ppt_y</p:attrName>
                                        </p:attrNameLst>
                                      </p:cBhvr>
                                      <p:rCtr x="12431" y="105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4" grpId="0"/>
      <p:bldP spid="65" grpId="0"/>
      <p:bldP spid="66" grpId="0"/>
      <p:bldP spid="67" grpId="0"/>
      <p:bldP spid="68" grpId="0"/>
      <p:bldP spid="69" grpId="0"/>
      <p:bldP spid="70" grpId="0"/>
      <p:bldP spid="74" grpId="0"/>
      <p:bldP spid="79" grpId="0"/>
      <p:bldP spid="81" grpId="0"/>
      <p:bldP spid="82" grpId="0"/>
      <p:bldP spid="83" grpId="0"/>
      <p:bldP spid="84" grpId="0"/>
      <p:bldP spid="85" grpId="0"/>
      <p:bldP spid="88" grpId="0"/>
      <p:bldP spid="89" grpId="0"/>
      <p:bldP spid="90" grpId="0"/>
      <p:bldP spid="91" grpId="0"/>
      <p:bldP spid="93" grpId="0" animBg="1"/>
      <p:bldP spid="2" grpId="0"/>
      <p:bldP spid="3" grpId="0"/>
      <p:bldP spid="5" grpId="0"/>
    </p:bldLst>
  </p:timing>
</p:sld>
</file>

<file path=ppt/theme/theme1.xml><?xml version="1.0" encoding="utf-8"?>
<a:theme xmlns:a="http://schemas.openxmlformats.org/drawingml/2006/main" name="Product Illustrator CV by Slidesgo">
  <a:themeElements>
    <a:clrScheme name="Simple Light">
      <a:dk1>
        <a:srgbClr val="221660"/>
      </a:dk1>
      <a:lt1>
        <a:srgbClr val="FFFFFF"/>
      </a:lt1>
      <a:dk2>
        <a:srgbClr val="4B53E4"/>
      </a:dk2>
      <a:lt2>
        <a:srgbClr val="FF6688"/>
      </a:lt2>
      <a:accent1>
        <a:srgbClr val="D15036"/>
      </a:accent1>
      <a:accent2>
        <a:srgbClr val="30B47A"/>
      </a:accent2>
      <a:accent3>
        <a:srgbClr val="F6A915"/>
      </a:accent3>
      <a:accent4>
        <a:srgbClr val="F67215"/>
      </a:accent4>
      <a:accent5>
        <a:srgbClr val="FFF9E1"/>
      </a:accent5>
      <a:accent6>
        <a:srgbClr val="CDD0C4"/>
      </a:accent6>
      <a:hlink>
        <a:srgbClr val="2216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4286</TotalTime>
  <Words>1586</Words>
  <Application>Microsoft Office PowerPoint</Application>
  <PresentationFormat>Affichage à l'écran (16:9)</PresentationFormat>
  <Paragraphs>199</Paragraphs>
  <Slides>25</Slides>
  <Notes>24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25</vt:i4>
      </vt:variant>
    </vt:vector>
  </HeadingPairs>
  <TitlesOfParts>
    <vt:vector size="35" baseType="lpstr">
      <vt:lpstr>Russo One</vt:lpstr>
      <vt:lpstr>Poppins</vt:lpstr>
      <vt:lpstr>Arial</vt:lpstr>
      <vt:lpstr>Calibri</vt:lpstr>
      <vt:lpstr>LMRoman12-Bold</vt:lpstr>
      <vt:lpstr>Overpass</vt:lpstr>
      <vt:lpstr>LMRoman10-BoldItalic</vt:lpstr>
      <vt:lpstr>Bebas Neue</vt:lpstr>
      <vt:lpstr>LMRomanCaps10-Regular</vt:lpstr>
      <vt:lpstr>Product Illustrator CV by Slidesgo</vt:lpstr>
      <vt:lpstr>Présentation PowerPoint</vt:lpstr>
      <vt:lpstr>Introduction</vt:lpstr>
      <vt:lpstr>01</vt:lpstr>
      <vt:lpstr>1- Présentation de projet</vt:lpstr>
      <vt:lpstr>Présentation PowerPoint</vt:lpstr>
      <vt:lpstr>a- Cahier des charges</vt:lpstr>
      <vt:lpstr>a- Cahier des charges</vt:lpstr>
      <vt:lpstr>b- fonctionallités d’application</vt:lpstr>
      <vt:lpstr>Présentation PowerPoint</vt:lpstr>
      <vt:lpstr>Présentation PowerPoint</vt:lpstr>
      <vt:lpstr>Présentation PowerPoint</vt:lpstr>
      <vt:lpstr>c- outils et environnements techniques</vt:lpstr>
      <vt:lpstr>c- outils et environnements techniques</vt:lpstr>
      <vt:lpstr>2- Gestion de projet</vt:lpstr>
      <vt:lpstr>a- Méthode agile</vt:lpstr>
      <vt:lpstr>a- Méthode agile (Kanban)</vt:lpstr>
      <vt:lpstr>b- Diagramme de gantt</vt:lpstr>
      <vt:lpstr>c- Benchmarking</vt:lpstr>
      <vt:lpstr>Présentation PowerPoint</vt:lpstr>
      <vt:lpstr>3- Analyse et conception</vt:lpstr>
      <vt:lpstr>Présentation PowerPoint</vt:lpstr>
      <vt:lpstr>Présentation PowerPoint</vt:lpstr>
      <vt:lpstr>4- Réalisation d’application</vt:lpstr>
      <vt:lpstr>5- Conclusion et perspectives</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dell</dc:creator>
  <cp:lastModifiedBy>Mohammed JADIR</cp:lastModifiedBy>
  <cp:revision>43</cp:revision>
  <dcterms:modified xsi:type="dcterms:W3CDTF">2023-06-08T12:35:43Z</dcterms:modified>
</cp:coreProperties>
</file>